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80" y="-8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3329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7500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81303"/>
            <a:ext cx="14716126" cy="1003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300"/>
              </a:spcBef>
              <a:buSzTx/>
              <a:buNone/>
              <a:defRPr sz="5600"/>
            </a:lvl1pPr>
          </a:lstStyle>
          <a:p>
            <a:r>
              <a:t>“Type a quote here.”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>
            <a:lvl1pPr defTabSz="241300">
              <a:spcBef>
                <a:spcPts val="4200"/>
              </a:spcBef>
            </a:lvl1pPr>
            <a:lvl2pPr defTabSz="241300">
              <a:spcBef>
                <a:spcPts val="4200"/>
              </a:spcBef>
            </a:lvl2pPr>
            <a:lvl3pPr defTabSz="241300">
              <a:spcBef>
                <a:spcPts val="4200"/>
              </a:spcBef>
            </a:lvl3pPr>
            <a:lvl4pPr defTabSz="241300">
              <a:spcBef>
                <a:spcPts val="4200"/>
              </a:spcBef>
            </a:lvl4pPr>
            <a:lvl5pPr defTabSz="241300"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298281" y="892968"/>
            <a:ext cx="13751719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1071562"/>
            <a:ext cx="7500938" cy="115907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517071" indent="-517071">
              <a:spcBef>
                <a:spcPts val="5300"/>
              </a:spcBef>
              <a:defRPr sz="3800"/>
            </a:lvl1pPr>
            <a:lvl2pPr marL="898071" indent="-517071">
              <a:spcBef>
                <a:spcPts val="5300"/>
              </a:spcBef>
              <a:defRPr sz="3800"/>
            </a:lvl2pPr>
            <a:lvl3pPr marL="1279071" indent="-517071">
              <a:spcBef>
                <a:spcPts val="5300"/>
              </a:spcBef>
              <a:defRPr sz="3800"/>
            </a:lvl3pPr>
            <a:lvl4pPr marL="1660071" indent="-517071">
              <a:spcBef>
                <a:spcPts val="5300"/>
              </a:spcBef>
              <a:defRPr sz="3800"/>
            </a:lvl4pPr>
            <a:lvl5pPr marL="2041071" indent="-517071">
              <a:spcBef>
                <a:spcPts val="53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071562"/>
            <a:ext cx="7500938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072805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7700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272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44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1416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5988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0560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5132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9704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427621" marR="0" indent="-77002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ti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ctrTitle"/>
          </p:nvPr>
        </p:nvSpPr>
        <p:spPr>
          <a:xfrm>
            <a:off x="2031516" y="878681"/>
            <a:ext cx="20320968" cy="48212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9349">
              <a:defRPr sz="6944">
                <a:solidFill>
                  <a:srgbClr val="DCDEE0"/>
                </a:solidFill>
              </a:defRPr>
            </a:pPr>
            <a:r>
              <a:t>Two methods for</a:t>
            </a:r>
          </a:p>
          <a:p>
            <a:pPr defTabSz="509349">
              <a:defRPr sz="9982"/>
            </a:pPr>
            <a:r>
              <a:t>semi-automated feature extraction</a:t>
            </a:r>
          </a:p>
          <a:p>
            <a:pPr defTabSz="509349">
              <a:defRPr sz="6944">
                <a:solidFill>
                  <a:srgbClr val="DCDEE0"/>
                </a:solidFill>
              </a:defRPr>
            </a:pPr>
            <a:r>
              <a:t>from lidar-derived DEM</a:t>
            </a:r>
          </a:p>
          <a:p>
            <a:pPr defTabSz="509349">
              <a:defRPr sz="6944">
                <a:solidFill>
                  <a:srgbClr val="DCDEE0"/>
                </a:solidFill>
              </a:defRPr>
            </a:pPr>
            <a:r>
              <a:t>designed for cairn-fields and burial mounds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ubTitle" sz="quarter" idx="1"/>
          </p:nvPr>
        </p:nvSpPr>
        <p:spPr>
          <a:xfrm>
            <a:off x="2114066" y="7748734"/>
            <a:ext cx="20320968" cy="913063"/>
          </a:xfrm>
          <a:prstGeom prst="rect">
            <a:avLst/>
          </a:prstGeom>
        </p:spPr>
        <p:txBody>
          <a:bodyPr/>
          <a:lstStyle/>
          <a:p>
            <a:r>
              <a:t>Benjamin ŠTULAR</a:t>
            </a:r>
          </a:p>
        </p:txBody>
      </p:sp>
      <p:pic>
        <p:nvPicPr>
          <p:cNvPr id="129" name="logo_ZRC_SAZ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75085" y="9174298"/>
            <a:ext cx="3833829" cy="4143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6" extrusionOk="0">
                <a:moveTo>
                  <a:pt x="14339" y="0"/>
                </a:moveTo>
                <a:cubicBezTo>
                  <a:pt x="14260" y="0"/>
                  <a:pt x="14258" y="2"/>
                  <a:pt x="14249" y="319"/>
                </a:cubicBezTo>
                <a:lnTo>
                  <a:pt x="14240" y="637"/>
                </a:lnTo>
                <a:lnTo>
                  <a:pt x="14144" y="645"/>
                </a:lnTo>
                <a:cubicBezTo>
                  <a:pt x="13963" y="661"/>
                  <a:pt x="13898" y="683"/>
                  <a:pt x="13818" y="763"/>
                </a:cubicBezTo>
                <a:cubicBezTo>
                  <a:pt x="13626" y="954"/>
                  <a:pt x="13568" y="1186"/>
                  <a:pt x="13663" y="1373"/>
                </a:cubicBezTo>
                <a:cubicBezTo>
                  <a:pt x="13716" y="1477"/>
                  <a:pt x="13752" y="1502"/>
                  <a:pt x="14079" y="1665"/>
                </a:cubicBezTo>
                <a:cubicBezTo>
                  <a:pt x="14203" y="1726"/>
                  <a:pt x="14327" y="1776"/>
                  <a:pt x="14354" y="1777"/>
                </a:cubicBezTo>
                <a:cubicBezTo>
                  <a:pt x="14382" y="1777"/>
                  <a:pt x="14440" y="1709"/>
                  <a:pt x="14488" y="1622"/>
                </a:cubicBezTo>
                <a:cubicBezTo>
                  <a:pt x="14536" y="1536"/>
                  <a:pt x="14677" y="1294"/>
                  <a:pt x="14801" y="1082"/>
                </a:cubicBezTo>
                <a:cubicBezTo>
                  <a:pt x="15135" y="514"/>
                  <a:pt x="15165" y="456"/>
                  <a:pt x="15143" y="403"/>
                </a:cubicBezTo>
                <a:cubicBezTo>
                  <a:pt x="15117" y="340"/>
                  <a:pt x="15005" y="342"/>
                  <a:pt x="14982" y="407"/>
                </a:cubicBezTo>
                <a:cubicBezTo>
                  <a:pt x="14962" y="466"/>
                  <a:pt x="14780" y="765"/>
                  <a:pt x="14730" y="821"/>
                </a:cubicBezTo>
                <a:cubicBezTo>
                  <a:pt x="14682" y="875"/>
                  <a:pt x="14638" y="868"/>
                  <a:pt x="14531" y="788"/>
                </a:cubicBezTo>
                <a:cubicBezTo>
                  <a:pt x="14429" y="712"/>
                  <a:pt x="14430" y="723"/>
                  <a:pt x="14421" y="273"/>
                </a:cubicBezTo>
                <a:cubicBezTo>
                  <a:pt x="14416" y="3"/>
                  <a:pt x="14417" y="0"/>
                  <a:pt x="14339" y="0"/>
                </a:cubicBezTo>
                <a:close/>
                <a:moveTo>
                  <a:pt x="15568" y="635"/>
                </a:moveTo>
                <a:cubicBezTo>
                  <a:pt x="15524" y="643"/>
                  <a:pt x="15474" y="683"/>
                  <a:pt x="15474" y="722"/>
                </a:cubicBezTo>
                <a:cubicBezTo>
                  <a:pt x="15474" y="740"/>
                  <a:pt x="15584" y="820"/>
                  <a:pt x="15716" y="900"/>
                </a:cubicBezTo>
                <a:cubicBezTo>
                  <a:pt x="15848" y="979"/>
                  <a:pt x="15955" y="1061"/>
                  <a:pt x="15955" y="1082"/>
                </a:cubicBezTo>
                <a:cubicBezTo>
                  <a:pt x="15955" y="1127"/>
                  <a:pt x="15644" y="1570"/>
                  <a:pt x="15613" y="1570"/>
                </a:cubicBezTo>
                <a:cubicBezTo>
                  <a:pt x="15601" y="1570"/>
                  <a:pt x="15516" y="1522"/>
                  <a:pt x="15423" y="1462"/>
                </a:cubicBezTo>
                <a:cubicBezTo>
                  <a:pt x="15143" y="1284"/>
                  <a:pt x="15031" y="1414"/>
                  <a:pt x="15304" y="1601"/>
                </a:cubicBezTo>
                <a:cubicBezTo>
                  <a:pt x="15388" y="1658"/>
                  <a:pt x="15462" y="1726"/>
                  <a:pt x="15468" y="1752"/>
                </a:cubicBezTo>
                <a:cubicBezTo>
                  <a:pt x="15477" y="1799"/>
                  <a:pt x="15311" y="2054"/>
                  <a:pt x="15246" y="2091"/>
                </a:cubicBezTo>
                <a:cubicBezTo>
                  <a:pt x="15228" y="2101"/>
                  <a:pt x="15113" y="2047"/>
                  <a:pt x="14989" y="1971"/>
                </a:cubicBezTo>
                <a:cubicBezTo>
                  <a:pt x="14778" y="1841"/>
                  <a:pt x="14645" y="1808"/>
                  <a:pt x="14620" y="1880"/>
                </a:cubicBezTo>
                <a:cubicBezTo>
                  <a:pt x="14603" y="1932"/>
                  <a:pt x="14649" y="1970"/>
                  <a:pt x="14960" y="2157"/>
                </a:cubicBezTo>
                <a:cubicBezTo>
                  <a:pt x="15127" y="2258"/>
                  <a:pt x="15272" y="2341"/>
                  <a:pt x="15284" y="2341"/>
                </a:cubicBezTo>
                <a:cubicBezTo>
                  <a:pt x="15323" y="2341"/>
                  <a:pt x="16210" y="1098"/>
                  <a:pt x="16210" y="1045"/>
                </a:cubicBezTo>
                <a:cubicBezTo>
                  <a:pt x="16209" y="1002"/>
                  <a:pt x="15863" y="769"/>
                  <a:pt x="15608" y="639"/>
                </a:cubicBezTo>
                <a:cubicBezTo>
                  <a:pt x="15597" y="633"/>
                  <a:pt x="15583" y="632"/>
                  <a:pt x="15568" y="635"/>
                </a:cubicBezTo>
                <a:close/>
                <a:moveTo>
                  <a:pt x="14115" y="800"/>
                </a:moveTo>
                <a:cubicBezTo>
                  <a:pt x="14213" y="800"/>
                  <a:pt x="14609" y="1001"/>
                  <a:pt x="14609" y="1051"/>
                </a:cubicBezTo>
                <a:cubicBezTo>
                  <a:pt x="14609" y="1072"/>
                  <a:pt x="14542" y="1204"/>
                  <a:pt x="14462" y="1344"/>
                </a:cubicBezTo>
                <a:cubicBezTo>
                  <a:pt x="14381" y="1485"/>
                  <a:pt x="14306" y="1600"/>
                  <a:pt x="14294" y="1599"/>
                </a:cubicBezTo>
                <a:cubicBezTo>
                  <a:pt x="14253" y="1595"/>
                  <a:pt x="13905" y="1403"/>
                  <a:pt x="13840" y="1349"/>
                </a:cubicBezTo>
                <a:cubicBezTo>
                  <a:pt x="13669" y="1205"/>
                  <a:pt x="13872" y="800"/>
                  <a:pt x="14115" y="800"/>
                </a:cubicBezTo>
                <a:close/>
                <a:moveTo>
                  <a:pt x="16865" y="1487"/>
                </a:moveTo>
                <a:cubicBezTo>
                  <a:pt x="16812" y="1480"/>
                  <a:pt x="16704" y="1585"/>
                  <a:pt x="16355" y="1986"/>
                </a:cubicBezTo>
                <a:cubicBezTo>
                  <a:pt x="16112" y="2265"/>
                  <a:pt x="15894" y="2501"/>
                  <a:pt x="15872" y="2509"/>
                </a:cubicBezTo>
                <a:cubicBezTo>
                  <a:pt x="15850" y="2517"/>
                  <a:pt x="15773" y="2482"/>
                  <a:pt x="15700" y="2432"/>
                </a:cubicBezTo>
                <a:cubicBezTo>
                  <a:pt x="15627" y="2383"/>
                  <a:pt x="15544" y="2351"/>
                  <a:pt x="15519" y="2360"/>
                </a:cubicBezTo>
                <a:cubicBezTo>
                  <a:pt x="15409" y="2399"/>
                  <a:pt x="15484" y="2495"/>
                  <a:pt x="15814" y="2741"/>
                </a:cubicBezTo>
                <a:cubicBezTo>
                  <a:pt x="16153" y="2993"/>
                  <a:pt x="16258" y="3036"/>
                  <a:pt x="16297" y="2943"/>
                </a:cubicBezTo>
                <a:cubicBezTo>
                  <a:pt x="16311" y="2909"/>
                  <a:pt x="16275" y="2861"/>
                  <a:pt x="16176" y="2782"/>
                </a:cubicBezTo>
                <a:cubicBezTo>
                  <a:pt x="16011" y="2651"/>
                  <a:pt x="16007" y="2669"/>
                  <a:pt x="16306" y="2327"/>
                </a:cubicBezTo>
                <a:cubicBezTo>
                  <a:pt x="16998" y="1536"/>
                  <a:pt x="17016" y="1507"/>
                  <a:pt x="16865" y="1487"/>
                </a:cubicBezTo>
                <a:close/>
                <a:moveTo>
                  <a:pt x="9367" y="1655"/>
                </a:moveTo>
                <a:cubicBezTo>
                  <a:pt x="8747" y="1657"/>
                  <a:pt x="8122" y="1711"/>
                  <a:pt x="7574" y="1812"/>
                </a:cubicBezTo>
                <a:cubicBezTo>
                  <a:pt x="5744" y="2148"/>
                  <a:pt x="4086" y="2957"/>
                  <a:pt x="2795" y="4141"/>
                </a:cubicBezTo>
                <a:cubicBezTo>
                  <a:pt x="2568" y="4349"/>
                  <a:pt x="2279" y="4631"/>
                  <a:pt x="2155" y="4770"/>
                </a:cubicBezTo>
                <a:cubicBezTo>
                  <a:pt x="1911" y="5044"/>
                  <a:pt x="1663" y="5359"/>
                  <a:pt x="1663" y="5394"/>
                </a:cubicBezTo>
                <a:cubicBezTo>
                  <a:pt x="1663" y="5407"/>
                  <a:pt x="1713" y="5473"/>
                  <a:pt x="1775" y="5541"/>
                </a:cubicBezTo>
                <a:cubicBezTo>
                  <a:pt x="1837" y="5610"/>
                  <a:pt x="1887" y="5681"/>
                  <a:pt x="1887" y="5701"/>
                </a:cubicBezTo>
                <a:cubicBezTo>
                  <a:pt x="1887" y="5720"/>
                  <a:pt x="1930" y="5776"/>
                  <a:pt x="1983" y="5823"/>
                </a:cubicBezTo>
                <a:cubicBezTo>
                  <a:pt x="2036" y="5869"/>
                  <a:pt x="2079" y="5924"/>
                  <a:pt x="2079" y="5943"/>
                </a:cubicBezTo>
                <a:cubicBezTo>
                  <a:pt x="2079" y="6002"/>
                  <a:pt x="2413" y="6364"/>
                  <a:pt x="2553" y="6458"/>
                </a:cubicBezTo>
                <a:cubicBezTo>
                  <a:pt x="2627" y="6507"/>
                  <a:pt x="2739" y="6623"/>
                  <a:pt x="2803" y="6712"/>
                </a:cubicBezTo>
                <a:cubicBezTo>
                  <a:pt x="2867" y="6801"/>
                  <a:pt x="3022" y="6949"/>
                  <a:pt x="3148" y="7041"/>
                </a:cubicBezTo>
                <a:cubicBezTo>
                  <a:pt x="3273" y="7133"/>
                  <a:pt x="3440" y="7274"/>
                  <a:pt x="3517" y="7353"/>
                </a:cubicBezTo>
                <a:cubicBezTo>
                  <a:pt x="3677" y="7520"/>
                  <a:pt x="3905" y="7676"/>
                  <a:pt x="3993" y="7676"/>
                </a:cubicBezTo>
                <a:cubicBezTo>
                  <a:pt x="4026" y="7676"/>
                  <a:pt x="4130" y="7735"/>
                  <a:pt x="4223" y="7808"/>
                </a:cubicBezTo>
                <a:cubicBezTo>
                  <a:pt x="4316" y="7881"/>
                  <a:pt x="4435" y="7961"/>
                  <a:pt x="4491" y="7986"/>
                </a:cubicBezTo>
                <a:cubicBezTo>
                  <a:pt x="4547" y="8011"/>
                  <a:pt x="4687" y="8110"/>
                  <a:pt x="4802" y="8208"/>
                </a:cubicBezTo>
                <a:cubicBezTo>
                  <a:pt x="4917" y="8305"/>
                  <a:pt x="5038" y="8385"/>
                  <a:pt x="5070" y="8385"/>
                </a:cubicBezTo>
                <a:cubicBezTo>
                  <a:pt x="5102" y="8385"/>
                  <a:pt x="5191" y="8446"/>
                  <a:pt x="5269" y="8518"/>
                </a:cubicBezTo>
                <a:cubicBezTo>
                  <a:pt x="5371" y="8612"/>
                  <a:pt x="5469" y="8666"/>
                  <a:pt x="5618" y="8712"/>
                </a:cubicBezTo>
                <a:cubicBezTo>
                  <a:pt x="5731" y="8747"/>
                  <a:pt x="5842" y="8795"/>
                  <a:pt x="5864" y="8820"/>
                </a:cubicBezTo>
                <a:cubicBezTo>
                  <a:pt x="5886" y="8844"/>
                  <a:pt x="5969" y="8899"/>
                  <a:pt x="6049" y="8942"/>
                </a:cubicBezTo>
                <a:cubicBezTo>
                  <a:pt x="6130" y="8985"/>
                  <a:pt x="6248" y="9059"/>
                  <a:pt x="6311" y="9105"/>
                </a:cubicBezTo>
                <a:cubicBezTo>
                  <a:pt x="6449" y="9206"/>
                  <a:pt x="7324" y="9628"/>
                  <a:pt x="7496" y="9676"/>
                </a:cubicBezTo>
                <a:cubicBezTo>
                  <a:pt x="7540" y="9689"/>
                  <a:pt x="7632" y="9744"/>
                  <a:pt x="7701" y="9798"/>
                </a:cubicBezTo>
                <a:cubicBezTo>
                  <a:pt x="7843" y="9910"/>
                  <a:pt x="8120" y="10015"/>
                  <a:pt x="8269" y="10015"/>
                </a:cubicBezTo>
                <a:cubicBezTo>
                  <a:pt x="8360" y="10015"/>
                  <a:pt x="8645" y="10153"/>
                  <a:pt x="8837" y="10288"/>
                </a:cubicBezTo>
                <a:cubicBezTo>
                  <a:pt x="8879" y="10318"/>
                  <a:pt x="8950" y="10342"/>
                  <a:pt x="8994" y="10342"/>
                </a:cubicBezTo>
                <a:cubicBezTo>
                  <a:pt x="9037" y="10342"/>
                  <a:pt x="9158" y="10390"/>
                  <a:pt x="9264" y="10450"/>
                </a:cubicBezTo>
                <a:cubicBezTo>
                  <a:pt x="9386" y="10518"/>
                  <a:pt x="9569" y="10583"/>
                  <a:pt x="9765" y="10628"/>
                </a:cubicBezTo>
                <a:cubicBezTo>
                  <a:pt x="9934" y="10666"/>
                  <a:pt x="10100" y="10722"/>
                  <a:pt x="10136" y="10752"/>
                </a:cubicBezTo>
                <a:cubicBezTo>
                  <a:pt x="10230" y="10829"/>
                  <a:pt x="10655" y="10984"/>
                  <a:pt x="10842" y="11010"/>
                </a:cubicBezTo>
                <a:cubicBezTo>
                  <a:pt x="11026" y="11036"/>
                  <a:pt x="11194" y="11096"/>
                  <a:pt x="11301" y="11174"/>
                </a:cubicBezTo>
                <a:cubicBezTo>
                  <a:pt x="11352" y="11211"/>
                  <a:pt x="11406" y="11221"/>
                  <a:pt x="11477" y="11211"/>
                </a:cubicBezTo>
                <a:cubicBezTo>
                  <a:pt x="11549" y="11200"/>
                  <a:pt x="11628" y="11220"/>
                  <a:pt x="11741" y="11273"/>
                </a:cubicBezTo>
                <a:cubicBezTo>
                  <a:pt x="11829" y="11315"/>
                  <a:pt x="11918" y="11349"/>
                  <a:pt x="11940" y="11349"/>
                </a:cubicBezTo>
                <a:cubicBezTo>
                  <a:pt x="11990" y="11350"/>
                  <a:pt x="12045" y="11254"/>
                  <a:pt x="12045" y="11165"/>
                </a:cubicBezTo>
                <a:cubicBezTo>
                  <a:pt x="12045" y="11072"/>
                  <a:pt x="12212" y="10712"/>
                  <a:pt x="12293" y="10630"/>
                </a:cubicBezTo>
                <a:cubicBezTo>
                  <a:pt x="12398" y="10523"/>
                  <a:pt x="12468" y="10373"/>
                  <a:pt x="12447" y="10297"/>
                </a:cubicBezTo>
                <a:cubicBezTo>
                  <a:pt x="12435" y="10253"/>
                  <a:pt x="12454" y="10190"/>
                  <a:pt x="12494" y="10129"/>
                </a:cubicBezTo>
                <a:cubicBezTo>
                  <a:pt x="12530" y="10075"/>
                  <a:pt x="12557" y="10002"/>
                  <a:pt x="12557" y="9968"/>
                </a:cubicBezTo>
                <a:cubicBezTo>
                  <a:pt x="12557" y="9933"/>
                  <a:pt x="12581" y="9888"/>
                  <a:pt x="12608" y="9866"/>
                </a:cubicBezTo>
                <a:cubicBezTo>
                  <a:pt x="12699" y="9797"/>
                  <a:pt x="12775" y="9622"/>
                  <a:pt x="12760" y="9513"/>
                </a:cubicBezTo>
                <a:cubicBezTo>
                  <a:pt x="12750" y="9437"/>
                  <a:pt x="12777" y="9348"/>
                  <a:pt x="12861" y="9180"/>
                </a:cubicBezTo>
                <a:cubicBezTo>
                  <a:pt x="12932" y="9038"/>
                  <a:pt x="12975" y="8905"/>
                  <a:pt x="12975" y="8832"/>
                </a:cubicBezTo>
                <a:cubicBezTo>
                  <a:pt x="12975" y="8701"/>
                  <a:pt x="13049" y="8503"/>
                  <a:pt x="13145" y="8381"/>
                </a:cubicBezTo>
                <a:cubicBezTo>
                  <a:pt x="13196" y="8316"/>
                  <a:pt x="13205" y="8274"/>
                  <a:pt x="13187" y="8152"/>
                </a:cubicBezTo>
                <a:cubicBezTo>
                  <a:pt x="13171" y="8040"/>
                  <a:pt x="13177" y="7985"/>
                  <a:pt x="13214" y="7932"/>
                </a:cubicBezTo>
                <a:cubicBezTo>
                  <a:pt x="13242" y="7894"/>
                  <a:pt x="13262" y="7822"/>
                  <a:pt x="13259" y="7775"/>
                </a:cubicBezTo>
                <a:cubicBezTo>
                  <a:pt x="13251" y="7652"/>
                  <a:pt x="13317" y="7355"/>
                  <a:pt x="13411" y="7091"/>
                </a:cubicBezTo>
                <a:cubicBezTo>
                  <a:pt x="13468" y="6929"/>
                  <a:pt x="13487" y="6827"/>
                  <a:pt x="13473" y="6747"/>
                </a:cubicBezTo>
                <a:cubicBezTo>
                  <a:pt x="13460" y="6667"/>
                  <a:pt x="13470" y="6608"/>
                  <a:pt x="13509" y="6547"/>
                </a:cubicBezTo>
                <a:cubicBezTo>
                  <a:pt x="13554" y="6476"/>
                  <a:pt x="13560" y="6443"/>
                  <a:pt x="13532" y="6375"/>
                </a:cubicBezTo>
                <a:cubicBezTo>
                  <a:pt x="13506" y="6312"/>
                  <a:pt x="13507" y="6262"/>
                  <a:pt x="13536" y="6185"/>
                </a:cubicBezTo>
                <a:cubicBezTo>
                  <a:pt x="13558" y="6127"/>
                  <a:pt x="13600" y="5964"/>
                  <a:pt x="13632" y="5823"/>
                </a:cubicBezTo>
                <a:cubicBezTo>
                  <a:pt x="13688" y="5577"/>
                  <a:pt x="13688" y="5561"/>
                  <a:pt x="13634" y="5469"/>
                </a:cubicBezTo>
                <a:cubicBezTo>
                  <a:pt x="13583" y="5380"/>
                  <a:pt x="13581" y="5338"/>
                  <a:pt x="13617" y="4964"/>
                </a:cubicBezTo>
                <a:cubicBezTo>
                  <a:pt x="13638" y="4740"/>
                  <a:pt x="13645" y="4497"/>
                  <a:pt x="13634" y="4424"/>
                </a:cubicBezTo>
                <a:cubicBezTo>
                  <a:pt x="13623" y="4349"/>
                  <a:pt x="13630" y="4267"/>
                  <a:pt x="13650" y="4232"/>
                </a:cubicBezTo>
                <a:cubicBezTo>
                  <a:pt x="13677" y="4186"/>
                  <a:pt x="13672" y="4134"/>
                  <a:pt x="13632" y="4017"/>
                </a:cubicBezTo>
                <a:cubicBezTo>
                  <a:pt x="13596" y="3910"/>
                  <a:pt x="13578" y="3726"/>
                  <a:pt x="13572" y="3432"/>
                </a:cubicBezTo>
                <a:cubicBezTo>
                  <a:pt x="13567" y="3196"/>
                  <a:pt x="13549" y="2985"/>
                  <a:pt x="13534" y="2962"/>
                </a:cubicBezTo>
                <a:cubicBezTo>
                  <a:pt x="13518" y="2939"/>
                  <a:pt x="13499" y="2828"/>
                  <a:pt x="13489" y="2714"/>
                </a:cubicBezTo>
                <a:lnTo>
                  <a:pt x="13471" y="2507"/>
                </a:lnTo>
                <a:lnTo>
                  <a:pt x="13129" y="2366"/>
                </a:lnTo>
                <a:cubicBezTo>
                  <a:pt x="12557" y="2133"/>
                  <a:pt x="11792" y="1915"/>
                  <a:pt x="11133" y="1795"/>
                </a:cubicBezTo>
                <a:cubicBezTo>
                  <a:pt x="10602" y="1699"/>
                  <a:pt x="9986" y="1652"/>
                  <a:pt x="9367" y="1655"/>
                </a:cubicBezTo>
                <a:close/>
                <a:moveTo>
                  <a:pt x="17522" y="2029"/>
                </a:moveTo>
                <a:cubicBezTo>
                  <a:pt x="17443" y="2057"/>
                  <a:pt x="16389" y="3089"/>
                  <a:pt x="16389" y="3138"/>
                </a:cubicBezTo>
                <a:cubicBezTo>
                  <a:pt x="16389" y="3163"/>
                  <a:pt x="16413" y="3190"/>
                  <a:pt x="16447" y="3196"/>
                </a:cubicBezTo>
                <a:cubicBezTo>
                  <a:pt x="16489" y="3203"/>
                  <a:pt x="16625" y="3098"/>
                  <a:pt x="16903" y="2842"/>
                </a:cubicBezTo>
                <a:cubicBezTo>
                  <a:pt x="17193" y="2575"/>
                  <a:pt x="17302" y="2490"/>
                  <a:pt x="17316" y="2523"/>
                </a:cubicBezTo>
                <a:cubicBezTo>
                  <a:pt x="17327" y="2549"/>
                  <a:pt x="17286" y="2729"/>
                  <a:pt x="17225" y="2923"/>
                </a:cubicBezTo>
                <a:cubicBezTo>
                  <a:pt x="17055" y="3461"/>
                  <a:pt x="16999" y="3689"/>
                  <a:pt x="17021" y="3744"/>
                </a:cubicBezTo>
                <a:cubicBezTo>
                  <a:pt x="17033" y="3771"/>
                  <a:pt x="17060" y="3793"/>
                  <a:pt x="17082" y="3793"/>
                </a:cubicBezTo>
                <a:cubicBezTo>
                  <a:pt x="17144" y="3793"/>
                  <a:pt x="18262" y="2720"/>
                  <a:pt x="18262" y="2660"/>
                </a:cubicBezTo>
                <a:cubicBezTo>
                  <a:pt x="18262" y="2630"/>
                  <a:pt x="18239" y="2598"/>
                  <a:pt x="18210" y="2588"/>
                </a:cubicBezTo>
                <a:cubicBezTo>
                  <a:pt x="18175" y="2575"/>
                  <a:pt x="18047" y="2674"/>
                  <a:pt x="17779" y="2921"/>
                </a:cubicBezTo>
                <a:cubicBezTo>
                  <a:pt x="17327" y="3337"/>
                  <a:pt x="17291" y="3340"/>
                  <a:pt x="17408" y="2945"/>
                </a:cubicBezTo>
                <a:cubicBezTo>
                  <a:pt x="17663" y="2082"/>
                  <a:pt x="17657" y="2097"/>
                  <a:pt x="17611" y="2054"/>
                </a:cubicBezTo>
                <a:cubicBezTo>
                  <a:pt x="17587" y="2032"/>
                  <a:pt x="17547" y="2020"/>
                  <a:pt x="17522" y="2029"/>
                </a:cubicBezTo>
                <a:close/>
                <a:moveTo>
                  <a:pt x="14189" y="2871"/>
                </a:moveTo>
                <a:lnTo>
                  <a:pt x="14207" y="3355"/>
                </a:lnTo>
                <a:cubicBezTo>
                  <a:pt x="14216" y="3621"/>
                  <a:pt x="14238" y="3911"/>
                  <a:pt x="14256" y="4000"/>
                </a:cubicBezTo>
                <a:cubicBezTo>
                  <a:pt x="14291" y="4173"/>
                  <a:pt x="14281" y="4740"/>
                  <a:pt x="14242" y="4799"/>
                </a:cubicBezTo>
                <a:cubicBezTo>
                  <a:pt x="14230" y="4818"/>
                  <a:pt x="14235" y="4872"/>
                  <a:pt x="14256" y="4919"/>
                </a:cubicBezTo>
                <a:cubicBezTo>
                  <a:pt x="14286" y="4986"/>
                  <a:pt x="14284" y="5018"/>
                  <a:pt x="14247" y="5086"/>
                </a:cubicBezTo>
                <a:cubicBezTo>
                  <a:pt x="14221" y="5133"/>
                  <a:pt x="14198" y="5249"/>
                  <a:pt x="14198" y="5345"/>
                </a:cubicBezTo>
                <a:lnTo>
                  <a:pt x="14198" y="5519"/>
                </a:lnTo>
                <a:lnTo>
                  <a:pt x="14298" y="5432"/>
                </a:lnTo>
                <a:cubicBezTo>
                  <a:pt x="14449" y="5301"/>
                  <a:pt x="14580" y="5225"/>
                  <a:pt x="14710" y="5192"/>
                </a:cubicBezTo>
                <a:cubicBezTo>
                  <a:pt x="14781" y="5174"/>
                  <a:pt x="14878" y="5109"/>
                  <a:pt x="14960" y="5026"/>
                </a:cubicBezTo>
                <a:cubicBezTo>
                  <a:pt x="15034" y="4952"/>
                  <a:pt x="15121" y="4885"/>
                  <a:pt x="15152" y="4875"/>
                </a:cubicBezTo>
                <a:cubicBezTo>
                  <a:pt x="15184" y="4866"/>
                  <a:pt x="15296" y="4759"/>
                  <a:pt x="15403" y="4639"/>
                </a:cubicBezTo>
                <a:cubicBezTo>
                  <a:pt x="15527" y="4500"/>
                  <a:pt x="15643" y="4402"/>
                  <a:pt x="15727" y="4366"/>
                </a:cubicBezTo>
                <a:cubicBezTo>
                  <a:pt x="15827" y="4324"/>
                  <a:pt x="15867" y="4287"/>
                  <a:pt x="15892" y="4207"/>
                </a:cubicBezTo>
                <a:cubicBezTo>
                  <a:pt x="15925" y="4105"/>
                  <a:pt x="15920" y="4101"/>
                  <a:pt x="15722" y="3926"/>
                </a:cubicBezTo>
                <a:cubicBezTo>
                  <a:pt x="15370" y="3614"/>
                  <a:pt x="14569" y="3055"/>
                  <a:pt x="14263" y="2906"/>
                </a:cubicBezTo>
                <a:lnTo>
                  <a:pt x="14189" y="2871"/>
                </a:lnTo>
                <a:close/>
                <a:moveTo>
                  <a:pt x="18582" y="2995"/>
                </a:moveTo>
                <a:cubicBezTo>
                  <a:pt x="18566" y="2996"/>
                  <a:pt x="18549" y="3006"/>
                  <a:pt x="18521" y="3022"/>
                </a:cubicBezTo>
                <a:cubicBezTo>
                  <a:pt x="18459" y="3059"/>
                  <a:pt x="18500" y="3137"/>
                  <a:pt x="18698" y="3359"/>
                </a:cubicBezTo>
                <a:lnTo>
                  <a:pt x="18854" y="3533"/>
                </a:lnTo>
                <a:lnTo>
                  <a:pt x="18680" y="3680"/>
                </a:lnTo>
                <a:cubicBezTo>
                  <a:pt x="18585" y="3760"/>
                  <a:pt x="18473" y="3850"/>
                  <a:pt x="18430" y="3876"/>
                </a:cubicBezTo>
                <a:cubicBezTo>
                  <a:pt x="18351" y="3924"/>
                  <a:pt x="18348" y="3921"/>
                  <a:pt x="18199" y="3765"/>
                </a:cubicBezTo>
                <a:cubicBezTo>
                  <a:pt x="18092" y="3651"/>
                  <a:pt x="18034" y="3610"/>
                  <a:pt x="17996" y="3624"/>
                </a:cubicBezTo>
                <a:cubicBezTo>
                  <a:pt x="17912" y="3654"/>
                  <a:pt x="17932" y="3743"/>
                  <a:pt x="18054" y="3874"/>
                </a:cubicBezTo>
                <a:cubicBezTo>
                  <a:pt x="18116" y="3941"/>
                  <a:pt x="18166" y="4016"/>
                  <a:pt x="18166" y="4042"/>
                </a:cubicBezTo>
                <a:cubicBezTo>
                  <a:pt x="18166" y="4101"/>
                  <a:pt x="17819" y="4344"/>
                  <a:pt x="17786" y="4309"/>
                </a:cubicBezTo>
                <a:cubicBezTo>
                  <a:pt x="17772" y="4294"/>
                  <a:pt x="17685" y="4197"/>
                  <a:pt x="17591" y="4095"/>
                </a:cubicBezTo>
                <a:cubicBezTo>
                  <a:pt x="17415" y="3905"/>
                  <a:pt x="17301" y="3859"/>
                  <a:pt x="17301" y="3976"/>
                </a:cubicBezTo>
                <a:cubicBezTo>
                  <a:pt x="17301" y="4032"/>
                  <a:pt x="17524" y="4310"/>
                  <a:pt x="17716" y="4497"/>
                </a:cubicBezTo>
                <a:cubicBezTo>
                  <a:pt x="17798" y="4575"/>
                  <a:pt x="17779" y="4583"/>
                  <a:pt x="18150" y="4309"/>
                </a:cubicBezTo>
                <a:cubicBezTo>
                  <a:pt x="18947" y="3719"/>
                  <a:pt x="19092" y="3602"/>
                  <a:pt x="19093" y="3551"/>
                </a:cubicBezTo>
                <a:cubicBezTo>
                  <a:pt x="19094" y="3527"/>
                  <a:pt x="18680" y="3045"/>
                  <a:pt x="18633" y="3016"/>
                </a:cubicBezTo>
                <a:cubicBezTo>
                  <a:pt x="18610" y="3002"/>
                  <a:pt x="18597" y="2994"/>
                  <a:pt x="18582" y="2995"/>
                </a:cubicBezTo>
                <a:close/>
                <a:moveTo>
                  <a:pt x="19322" y="3882"/>
                </a:moveTo>
                <a:cubicBezTo>
                  <a:pt x="19215" y="3882"/>
                  <a:pt x="19219" y="3970"/>
                  <a:pt x="19335" y="4137"/>
                </a:cubicBezTo>
                <a:cubicBezTo>
                  <a:pt x="19530" y="4418"/>
                  <a:pt x="19496" y="4486"/>
                  <a:pt x="18984" y="4803"/>
                </a:cubicBezTo>
                <a:cubicBezTo>
                  <a:pt x="18479" y="5116"/>
                  <a:pt x="18401" y="5113"/>
                  <a:pt x="18168" y="4793"/>
                </a:cubicBezTo>
                <a:cubicBezTo>
                  <a:pt x="18079" y="4671"/>
                  <a:pt x="18059" y="4656"/>
                  <a:pt x="18005" y="4683"/>
                </a:cubicBezTo>
                <a:cubicBezTo>
                  <a:pt x="17970" y="4700"/>
                  <a:pt x="17942" y="4728"/>
                  <a:pt x="17942" y="4745"/>
                </a:cubicBezTo>
                <a:cubicBezTo>
                  <a:pt x="17942" y="4844"/>
                  <a:pt x="18180" y="5121"/>
                  <a:pt x="18309" y="5173"/>
                </a:cubicBezTo>
                <a:cubicBezTo>
                  <a:pt x="18531" y="5263"/>
                  <a:pt x="18678" y="5216"/>
                  <a:pt x="19172" y="4900"/>
                </a:cubicBezTo>
                <a:cubicBezTo>
                  <a:pt x="19564" y="4649"/>
                  <a:pt x="19612" y="4592"/>
                  <a:pt x="19614" y="4381"/>
                </a:cubicBezTo>
                <a:cubicBezTo>
                  <a:pt x="19616" y="4245"/>
                  <a:pt x="19597" y="4195"/>
                  <a:pt x="19498" y="4052"/>
                </a:cubicBezTo>
                <a:cubicBezTo>
                  <a:pt x="19424" y="3945"/>
                  <a:pt x="19359" y="3882"/>
                  <a:pt x="19322" y="3882"/>
                </a:cubicBezTo>
                <a:close/>
                <a:moveTo>
                  <a:pt x="16328" y="4577"/>
                </a:moveTo>
                <a:cubicBezTo>
                  <a:pt x="16291" y="4591"/>
                  <a:pt x="16254" y="4634"/>
                  <a:pt x="16212" y="4710"/>
                </a:cubicBezTo>
                <a:cubicBezTo>
                  <a:pt x="16162" y="4800"/>
                  <a:pt x="16127" y="4830"/>
                  <a:pt x="16069" y="4830"/>
                </a:cubicBezTo>
                <a:cubicBezTo>
                  <a:pt x="16017" y="4830"/>
                  <a:pt x="15983" y="4853"/>
                  <a:pt x="15968" y="4896"/>
                </a:cubicBezTo>
                <a:cubicBezTo>
                  <a:pt x="15930" y="5008"/>
                  <a:pt x="15627" y="5277"/>
                  <a:pt x="15443" y="5363"/>
                </a:cubicBezTo>
                <a:cubicBezTo>
                  <a:pt x="15346" y="5409"/>
                  <a:pt x="15230" y="5483"/>
                  <a:pt x="15186" y="5527"/>
                </a:cubicBezTo>
                <a:cubicBezTo>
                  <a:pt x="15142" y="5571"/>
                  <a:pt x="15001" y="5665"/>
                  <a:pt x="14875" y="5738"/>
                </a:cubicBezTo>
                <a:cubicBezTo>
                  <a:pt x="14749" y="5811"/>
                  <a:pt x="14622" y="5904"/>
                  <a:pt x="14593" y="5945"/>
                </a:cubicBezTo>
                <a:cubicBezTo>
                  <a:pt x="14564" y="5986"/>
                  <a:pt x="14478" y="6044"/>
                  <a:pt x="14401" y="6075"/>
                </a:cubicBezTo>
                <a:cubicBezTo>
                  <a:pt x="14324" y="6106"/>
                  <a:pt x="14241" y="6161"/>
                  <a:pt x="14216" y="6199"/>
                </a:cubicBezTo>
                <a:cubicBezTo>
                  <a:pt x="14151" y="6297"/>
                  <a:pt x="14052" y="6769"/>
                  <a:pt x="14075" y="6875"/>
                </a:cubicBezTo>
                <a:cubicBezTo>
                  <a:pt x="14087" y="6933"/>
                  <a:pt x="14073" y="7019"/>
                  <a:pt x="14032" y="7113"/>
                </a:cubicBezTo>
                <a:cubicBezTo>
                  <a:pt x="13995" y="7201"/>
                  <a:pt x="13967" y="7334"/>
                  <a:pt x="13967" y="7436"/>
                </a:cubicBezTo>
                <a:cubicBezTo>
                  <a:pt x="13967" y="7564"/>
                  <a:pt x="13951" y="7628"/>
                  <a:pt x="13903" y="7684"/>
                </a:cubicBezTo>
                <a:cubicBezTo>
                  <a:pt x="13860" y="7735"/>
                  <a:pt x="13827" y="7842"/>
                  <a:pt x="13804" y="8007"/>
                </a:cubicBezTo>
                <a:cubicBezTo>
                  <a:pt x="13785" y="8143"/>
                  <a:pt x="13743" y="8312"/>
                  <a:pt x="13710" y="8385"/>
                </a:cubicBezTo>
                <a:cubicBezTo>
                  <a:pt x="13610" y="8615"/>
                  <a:pt x="13484" y="9130"/>
                  <a:pt x="13505" y="9219"/>
                </a:cubicBezTo>
                <a:cubicBezTo>
                  <a:pt x="13519" y="9278"/>
                  <a:pt x="13500" y="9341"/>
                  <a:pt x="13440" y="9440"/>
                </a:cubicBezTo>
                <a:cubicBezTo>
                  <a:pt x="13394" y="9516"/>
                  <a:pt x="13335" y="9646"/>
                  <a:pt x="13310" y="9730"/>
                </a:cubicBezTo>
                <a:cubicBezTo>
                  <a:pt x="13230" y="9996"/>
                  <a:pt x="13159" y="10178"/>
                  <a:pt x="13098" y="10259"/>
                </a:cubicBezTo>
                <a:cubicBezTo>
                  <a:pt x="13065" y="10303"/>
                  <a:pt x="13038" y="10367"/>
                  <a:pt x="13038" y="10404"/>
                </a:cubicBezTo>
                <a:cubicBezTo>
                  <a:pt x="13038" y="10441"/>
                  <a:pt x="13005" y="10526"/>
                  <a:pt x="12964" y="10592"/>
                </a:cubicBezTo>
                <a:cubicBezTo>
                  <a:pt x="12922" y="10659"/>
                  <a:pt x="12876" y="10766"/>
                  <a:pt x="12863" y="10830"/>
                </a:cubicBezTo>
                <a:cubicBezTo>
                  <a:pt x="12837" y="10964"/>
                  <a:pt x="12747" y="11143"/>
                  <a:pt x="12635" y="11281"/>
                </a:cubicBezTo>
                <a:cubicBezTo>
                  <a:pt x="12593" y="11333"/>
                  <a:pt x="12557" y="11410"/>
                  <a:pt x="12557" y="11451"/>
                </a:cubicBezTo>
                <a:cubicBezTo>
                  <a:pt x="12557" y="11528"/>
                  <a:pt x="12580" y="11538"/>
                  <a:pt x="12894" y="11604"/>
                </a:cubicBezTo>
                <a:cubicBezTo>
                  <a:pt x="12947" y="11615"/>
                  <a:pt x="13038" y="11650"/>
                  <a:pt x="13096" y="11682"/>
                </a:cubicBezTo>
                <a:cubicBezTo>
                  <a:pt x="13162" y="11720"/>
                  <a:pt x="13230" y="11735"/>
                  <a:pt x="13279" y="11724"/>
                </a:cubicBezTo>
                <a:cubicBezTo>
                  <a:pt x="13359" y="11705"/>
                  <a:pt x="13497" y="11747"/>
                  <a:pt x="13587" y="11817"/>
                </a:cubicBezTo>
                <a:cubicBezTo>
                  <a:pt x="13669" y="11880"/>
                  <a:pt x="14198" y="12004"/>
                  <a:pt x="14298" y="11984"/>
                </a:cubicBezTo>
                <a:cubicBezTo>
                  <a:pt x="14354" y="11974"/>
                  <a:pt x="14417" y="11986"/>
                  <a:pt x="14466" y="12015"/>
                </a:cubicBezTo>
                <a:cubicBezTo>
                  <a:pt x="14509" y="12041"/>
                  <a:pt x="14591" y="12061"/>
                  <a:pt x="14649" y="12061"/>
                </a:cubicBezTo>
                <a:cubicBezTo>
                  <a:pt x="14708" y="12061"/>
                  <a:pt x="14784" y="12080"/>
                  <a:pt x="14819" y="12102"/>
                </a:cubicBezTo>
                <a:cubicBezTo>
                  <a:pt x="14854" y="12125"/>
                  <a:pt x="14946" y="12150"/>
                  <a:pt x="15025" y="12158"/>
                </a:cubicBezTo>
                <a:cubicBezTo>
                  <a:pt x="15104" y="12166"/>
                  <a:pt x="15234" y="12193"/>
                  <a:pt x="15313" y="12218"/>
                </a:cubicBezTo>
                <a:cubicBezTo>
                  <a:pt x="15393" y="12243"/>
                  <a:pt x="15566" y="12285"/>
                  <a:pt x="15698" y="12309"/>
                </a:cubicBezTo>
                <a:cubicBezTo>
                  <a:pt x="15830" y="12333"/>
                  <a:pt x="16033" y="12371"/>
                  <a:pt x="16147" y="12392"/>
                </a:cubicBezTo>
                <a:cubicBezTo>
                  <a:pt x="16262" y="12413"/>
                  <a:pt x="16448" y="12431"/>
                  <a:pt x="16563" y="12433"/>
                </a:cubicBezTo>
                <a:cubicBezTo>
                  <a:pt x="16677" y="12436"/>
                  <a:pt x="16837" y="12462"/>
                  <a:pt x="16916" y="12489"/>
                </a:cubicBezTo>
                <a:cubicBezTo>
                  <a:pt x="16995" y="12517"/>
                  <a:pt x="17160" y="12543"/>
                  <a:pt x="17280" y="12549"/>
                </a:cubicBezTo>
                <a:cubicBezTo>
                  <a:pt x="17401" y="12556"/>
                  <a:pt x="17517" y="12578"/>
                  <a:pt x="17542" y="12597"/>
                </a:cubicBezTo>
                <a:cubicBezTo>
                  <a:pt x="17567" y="12616"/>
                  <a:pt x="17664" y="12639"/>
                  <a:pt x="17757" y="12650"/>
                </a:cubicBezTo>
                <a:cubicBezTo>
                  <a:pt x="17850" y="12662"/>
                  <a:pt x="18038" y="12670"/>
                  <a:pt x="18175" y="12669"/>
                </a:cubicBezTo>
                <a:lnTo>
                  <a:pt x="18423" y="12669"/>
                </a:lnTo>
                <a:lnTo>
                  <a:pt x="18443" y="12566"/>
                </a:lnTo>
                <a:cubicBezTo>
                  <a:pt x="18454" y="12509"/>
                  <a:pt x="18481" y="12395"/>
                  <a:pt x="18506" y="12313"/>
                </a:cubicBezTo>
                <a:cubicBezTo>
                  <a:pt x="18760" y="11454"/>
                  <a:pt x="18818" y="9954"/>
                  <a:pt x="18635" y="8965"/>
                </a:cubicBezTo>
                <a:cubicBezTo>
                  <a:pt x="18493" y="8193"/>
                  <a:pt x="18301" y="7583"/>
                  <a:pt x="17985" y="6892"/>
                </a:cubicBezTo>
                <a:cubicBezTo>
                  <a:pt x="17828" y="6550"/>
                  <a:pt x="17478" y="5918"/>
                  <a:pt x="17334" y="5719"/>
                </a:cubicBezTo>
                <a:cubicBezTo>
                  <a:pt x="17305" y="5678"/>
                  <a:pt x="17232" y="5577"/>
                  <a:pt x="17173" y="5496"/>
                </a:cubicBezTo>
                <a:cubicBezTo>
                  <a:pt x="16999" y="5255"/>
                  <a:pt x="16539" y="4700"/>
                  <a:pt x="16453" y="4625"/>
                </a:cubicBezTo>
                <a:cubicBezTo>
                  <a:pt x="16403" y="4581"/>
                  <a:pt x="16366" y="4564"/>
                  <a:pt x="16328" y="4577"/>
                </a:cubicBezTo>
                <a:close/>
                <a:moveTo>
                  <a:pt x="20464" y="5659"/>
                </a:moveTo>
                <a:cubicBezTo>
                  <a:pt x="20392" y="5659"/>
                  <a:pt x="18959" y="6266"/>
                  <a:pt x="18944" y="6302"/>
                </a:cubicBezTo>
                <a:cubicBezTo>
                  <a:pt x="18935" y="6324"/>
                  <a:pt x="18936" y="6361"/>
                  <a:pt x="18946" y="6385"/>
                </a:cubicBezTo>
                <a:cubicBezTo>
                  <a:pt x="18956" y="6410"/>
                  <a:pt x="18975" y="6431"/>
                  <a:pt x="18986" y="6431"/>
                </a:cubicBezTo>
                <a:cubicBezTo>
                  <a:pt x="19036" y="6431"/>
                  <a:pt x="20426" y="5852"/>
                  <a:pt x="20495" y="5802"/>
                </a:cubicBezTo>
                <a:cubicBezTo>
                  <a:pt x="20539" y="5771"/>
                  <a:pt x="20514" y="5659"/>
                  <a:pt x="20464" y="5659"/>
                </a:cubicBezTo>
                <a:close/>
                <a:moveTo>
                  <a:pt x="1207" y="6120"/>
                </a:moveTo>
                <a:cubicBezTo>
                  <a:pt x="1195" y="6116"/>
                  <a:pt x="1182" y="6122"/>
                  <a:pt x="1167" y="6137"/>
                </a:cubicBezTo>
                <a:cubicBezTo>
                  <a:pt x="1145" y="6159"/>
                  <a:pt x="1079" y="6265"/>
                  <a:pt x="1022" y="6371"/>
                </a:cubicBezTo>
                <a:cubicBezTo>
                  <a:pt x="965" y="6477"/>
                  <a:pt x="892" y="6609"/>
                  <a:pt x="861" y="6667"/>
                </a:cubicBezTo>
                <a:cubicBezTo>
                  <a:pt x="685" y="6984"/>
                  <a:pt x="388" y="7786"/>
                  <a:pt x="253" y="8305"/>
                </a:cubicBezTo>
                <a:cubicBezTo>
                  <a:pt x="87" y="8944"/>
                  <a:pt x="3" y="9597"/>
                  <a:pt x="0" y="10253"/>
                </a:cubicBezTo>
                <a:cubicBezTo>
                  <a:pt x="-5" y="11347"/>
                  <a:pt x="216" y="12448"/>
                  <a:pt x="657" y="13505"/>
                </a:cubicBezTo>
                <a:cubicBezTo>
                  <a:pt x="760" y="13749"/>
                  <a:pt x="1183" y="14563"/>
                  <a:pt x="1286" y="14713"/>
                </a:cubicBezTo>
                <a:cubicBezTo>
                  <a:pt x="1803" y="15466"/>
                  <a:pt x="2058" y="15787"/>
                  <a:pt x="2484" y="16212"/>
                </a:cubicBezTo>
                <a:cubicBezTo>
                  <a:pt x="3042" y="16769"/>
                  <a:pt x="3628" y="17224"/>
                  <a:pt x="4279" y="17609"/>
                </a:cubicBezTo>
                <a:cubicBezTo>
                  <a:pt x="4714" y="17866"/>
                  <a:pt x="4694" y="17856"/>
                  <a:pt x="4963" y="17987"/>
                </a:cubicBezTo>
                <a:cubicBezTo>
                  <a:pt x="5095" y="18052"/>
                  <a:pt x="5214" y="18104"/>
                  <a:pt x="5227" y="18105"/>
                </a:cubicBezTo>
                <a:cubicBezTo>
                  <a:pt x="5239" y="18106"/>
                  <a:pt x="5229" y="18071"/>
                  <a:pt x="5204" y="18026"/>
                </a:cubicBezTo>
                <a:cubicBezTo>
                  <a:pt x="5180" y="17982"/>
                  <a:pt x="5127" y="17847"/>
                  <a:pt x="5088" y="17728"/>
                </a:cubicBezTo>
                <a:cubicBezTo>
                  <a:pt x="5005" y="17473"/>
                  <a:pt x="5015" y="17245"/>
                  <a:pt x="5119" y="17033"/>
                </a:cubicBezTo>
                <a:cubicBezTo>
                  <a:pt x="5157" y="16958"/>
                  <a:pt x="5186" y="16863"/>
                  <a:pt x="5186" y="16825"/>
                </a:cubicBezTo>
                <a:cubicBezTo>
                  <a:pt x="5186" y="16749"/>
                  <a:pt x="5352" y="16586"/>
                  <a:pt x="5459" y="16554"/>
                </a:cubicBezTo>
                <a:cubicBezTo>
                  <a:pt x="5494" y="16543"/>
                  <a:pt x="5580" y="16469"/>
                  <a:pt x="5647" y="16388"/>
                </a:cubicBezTo>
                <a:cubicBezTo>
                  <a:pt x="5750" y="16265"/>
                  <a:pt x="5786" y="16239"/>
                  <a:pt x="5875" y="16239"/>
                </a:cubicBezTo>
                <a:cubicBezTo>
                  <a:pt x="5936" y="16239"/>
                  <a:pt x="6019" y="16212"/>
                  <a:pt x="6072" y="16173"/>
                </a:cubicBezTo>
                <a:cubicBezTo>
                  <a:pt x="6151" y="16115"/>
                  <a:pt x="6208" y="16105"/>
                  <a:pt x="6508" y="16096"/>
                </a:cubicBezTo>
                <a:cubicBezTo>
                  <a:pt x="6781" y="16089"/>
                  <a:pt x="6854" y="16079"/>
                  <a:pt x="6854" y="16045"/>
                </a:cubicBezTo>
                <a:cubicBezTo>
                  <a:pt x="6854" y="16021"/>
                  <a:pt x="6819" y="15990"/>
                  <a:pt x="6776" y="15974"/>
                </a:cubicBezTo>
                <a:cubicBezTo>
                  <a:pt x="6690" y="15944"/>
                  <a:pt x="6386" y="15584"/>
                  <a:pt x="6353" y="15474"/>
                </a:cubicBezTo>
                <a:cubicBezTo>
                  <a:pt x="6342" y="15436"/>
                  <a:pt x="6296" y="15368"/>
                  <a:pt x="6253" y="15325"/>
                </a:cubicBezTo>
                <a:cubicBezTo>
                  <a:pt x="6209" y="15282"/>
                  <a:pt x="6147" y="15200"/>
                  <a:pt x="6114" y="15143"/>
                </a:cubicBezTo>
                <a:cubicBezTo>
                  <a:pt x="6081" y="15086"/>
                  <a:pt x="6003" y="15006"/>
                  <a:pt x="5940" y="14965"/>
                </a:cubicBezTo>
                <a:cubicBezTo>
                  <a:pt x="5805" y="14878"/>
                  <a:pt x="5540" y="14544"/>
                  <a:pt x="5540" y="14462"/>
                </a:cubicBezTo>
                <a:cubicBezTo>
                  <a:pt x="5540" y="14431"/>
                  <a:pt x="5498" y="14363"/>
                  <a:pt x="5446" y="14314"/>
                </a:cubicBezTo>
                <a:cubicBezTo>
                  <a:pt x="5393" y="14264"/>
                  <a:pt x="5319" y="14156"/>
                  <a:pt x="5280" y="14074"/>
                </a:cubicBezTo>
                <a:cubicBezTo>
                  <a:pt x="5236" y="13977"/>
                  <a:pt x="5178" y="13909"/>
                  <a:pt x="5119" y="13881"/>
                </a:cubicBezTo>
                <a:cubicBezTo>
                  <a:pt x="5028" y="13838"/>
                  <a:pt x="4883" y="13613"/>
                  <a:pt x="4806" y="13393"/>
                </a:cubicBezTo>
                <a:cubicBezTo>
                  <a:pt x="4786" y="13335"/>
                  <a:pt x="4711" y="13235"/>
                  <a:pt x="4641" y="13172"/>
                </a:cubicBezTo>
                <a:cubicBezTo>
                  <a:pt x="4557" y="13096"/>
                  <a:pt x="4514" y="13030"/>
                  <a:pt x="4514" y="12979"/>
                </a:cubicBezTo>
                <a:cubicBezTo>
                  <a:pt x="4514" y="12928"/>
                  <a:pt x="4483" y="12880"/>
                  <a:pt x="4422" y="12839"/>
                </a:cubicBezTo>
                <a:cubicBezTo>
                  <a:pt x="4361" y="12797"/>
                  <a:pt x="4311" y="12721"/>
                  <a:pt x="4274" y="12613"/>
                </a:cubicBezTo>
                <a:cubicBezTo>
                  <a:pt x="4244" y="12523"/>
                  <a:pt x="4178" y="12415"/>
                  <a:pt x="4127" y="12369"/>
                </a:cubicBezTo>
                <a:cubicBezTo>
                  <a:pt x="4068" y="12317"/>
                  <a:pt x="4033" y="12256"/>
                  <a:pt x="4033" y="12204"/>
                </a:cubicBezTo>
                <a:cubicBezTo>
                  <a:pt x="4033" y="12149"/>
                  <a:pt x="4009" y="12106"/>
                  <a:pt x="3959" y="12075"/>
                </a:cubicBezTo>
                <a:cubicBezTo>
                  <a:pt x="3917" y="12050"/>
                  <a:pt x="3852" y="11956"/>
                  <a:pt x="3814" y="11864"/>
                </a:cubicBezTo>
                <a:cubicBezTo>
                  <a:pt x="3776" y="11773"/>
                  <a:pt x="3701" y="11651"/>
                  <a:pt x="3648" y="11596"/>
                </a:cubicBezTo>
                <a:cubicBezTo>
                  <a:pt x="3596" y="11540"/>
                  <a:pt x="3552" y="11463"/>
                  <a:pt x="3552" y="11424"/>
                </a:cubicBezTo>
                <a:cubicBezTo>
                  <a:pt x="3552" y="11385"/>
                  <a:pt x="3539" y="11346"/>
                  <a:pt x="3523" y="11337"/>
                </a:cubicBezTo>
                <a:cubicBezTo>
                  <a:pt x="3507" y="11328"/>
                  <a:pt x="3436" y="11205"/>
                  <a:pt x="3365" y="11066"/>
                </a:cubicBezTo>
                <a:cubicBezTo>
                  <a:pt x="3293" y="10927"/>
                  <a:pt x="3197" y="10783"/>
                  <a:pt x="3152" y="10745"/>
                </a:cubicBezTo>
                <a:cubicBezTo>
                  <a:pt x="3033" y="10644"/>
                  <a:pt x="2787" y="10164"/>
                  <a:pt x="2806" y="10071"/>
                </a:cubicBezTo>
                <a:cubicBezTo>
                  <a:pt x="2825" y="9977"/>
                  <a:pt x="2732" y="9805"/>
                  <a:pt x="2566" y="9631"/>
                </a:cubicBezTo>
                <a:cubicBezTo>
                  <a:pt x="2465" y="9523"/>
                  <a:pt x="2434" y="9462"/>
                  <a:pt x="2406" y="9312"/>
                </a:cubicBezTo>
                <a:cubicBezTo>
                  <a:pt x="2386" y="9210"/>
                  <a:pt x="2341" y="9090"/>
                  <a:pt x="2305" y="9047"/>
                </a:cubicBezTo>
                <a:cubicBezTo>
                  <a:pt x="2269" y="9005"/>
                  <a:pt x="2238" y="8950"/>
                  <a:pt x="2238" y="8923"/>
                </a:cubicBezTo>
                <a:cubicBezTo>
                  <a:pt x="2237" y="8897"/>
                  <a:pt x="2201" y="8808"/>
                  <a:pt x="2157" y="8727"/>
                </a:cubicBezTo>
                <a:cubicBezTo>
                  <a:pt x="2114" y="8645"/>
                  <a:pt x="2079" y="8555"/>
                  <a:pt x="2079" y="8526"/>
                </a:cubicBezTo>
                <a:cubicBezTo>
                  <a:pt x="2079" y="8470"/>
                  <a:pt x="1932" y="8191"/>
                  <a:pt x="1827" y="8048"/>
                </a:cubicBezTo>
                <a:cubicBezTo>
                  <a:pt x="1783" y="7989"/>
                  <a:pt x="1767" y="7933"/>
                  <a:pt x="1780" y="7874"/>
                </a:cubicBezTo>
                <a:cubicBezTo>
                  <a:pt x="1792" y="7815"/>
                  <a:pt x="1779" y="7766"/>
                  <a:pt x="1735" y="7711"/>
                </a:cubicBezTo>
                <a:cubicBezTo>
                  <a:pt x="1608" y="7552"/>
                  <a:pt x="1567" y="7441"/>
                  <a:pt x="1567" y="7271"/>
                </a:cubicBezTo>
                <a:cubicBezTo>
                  <a:pt x="1567" y="7133"/>
                  <a:pt x="1553" y="7086"/>
                  <a:pt x="1491" y="7024"/>
                </a:cubicBezTo>
                <a:cubicBezTo>
                  <a:pt x="1387" y="6921"/>
                  <a:pt x="1310" y="6696"/>
                  <a:pt x="1288" y="6431"/>
                </a:cubicBezTo>
                <a:cubicBezTo>
                  <a:pt x="1271" y="6233"/>
                  <a:pt x="1245" y="6132"/>
                  <a:pt x="1207" y="6120"/>
                </a:cubicBezTo>
                <a:close/>
                <a:moveTo>
                  <a:pt x="20683" y="6216"/>
                </a:moveTo>
                <a:cubicBezTo>
                  <a:pt x="20626" y="6220"/>
                  <a:pt x="20539" y="6243"/>
                  <a:pt x="20421" y="6282"/>
                </a:cubicBezTo>
                <a:cubicBezTo>
                  <a:pt x="20282" y="6327"/>
                  <a:pt x="19989" y="6425"/>
                  <a:pt x="19769" y="6499"/>
                </a:cubicBezTo>
                <a:cubicBezTo>
                  <a:pt x="19548" y="6573"/>
                  <a:pt x="19314" y="6647"/>
                  <a:pt x="19248" y="6667"/>
                </a:cubicBezTo>
                <a:cubicBezTo>
                  <a:pt x="19122" y="6703"/>
                  <a:pt x="19079" y="6801"/>
                  <a:pt x="19174" y="6834"/>
                </a:cubicBezTo>
                <a:cubicBezTo>
                  <a:pt x="19200" y="6843"/>
                  <a:pt x="19438" y="6781"/>
                  <a:pt x="19704" y="6695"/>
                </a:cubicBezTo>
                <a:cubicBezTo>
                  <a:pt x="20029" y="6591"/>
                  <a:pt x="20198" y="6549"/>
                  <a:pt x="20220" y="6569"/>
                </a:cubicBezTo>
                <a:cubicBezTo>
                  <a:pt x="20242" y="6589"/>
                  <a:pt x="20130" y="6731"/>
                  <a:pt x="19878" y="6997"/>
                </a:cubicBezTo>
                <a:cubicBezTo>
                  <a:pt x="19414" y="7490"/>
                  <a:pt x="19397" y="7512"/>
                  <a:pt x="19449" y="7570"/>
                </a:cubicBezTo>
                <a:cubicBezTo>
                  <a:pt x="19471" y="7595"/>
                  <a:pt x="19492" y="7616"/>
                  <a:pt x="19498" y="7616"/>
                </a:cubicBezTo>
                <a:cubicBezTo>
                  <a:pt x="19510" y="7616"/>
                  <a:pt x="20696" y="7226"/>
                  <a:pt x="20913" y="7151"/>
                </a:cubicBezTo>
                <a:cubicBezTo>
                  <a:pt x="21021" y="7113"/>
                  <a:pt x="21050" y="7090"/>
                  <a:pt x="21050" y="7035"/>
                </a:cubicBezTo>
                <a:cubicBezTo>
                  <a:pt x="21050" y="6996"/>
                  <a:pt x="21031" y="6964"/>
                  <a:pt x="21009" y="6964"/>
                </a:cubicBezTo>
                <a:cubicBezTo>
                  <a:pt x="20953" y="6965"/>
                  <a:pt x="20741" y="7027"/>
                  <a:pt x="20323" y="7167"/>
                </a:cubicBezTo>
                <a:cubicBezTo>
                  <a:pt x="20119" y="7235"/>
                  <a:pt x="19954" y="7276"/>
                  <a:pt x="19943" y="7260"/>
                </a:cubicBezTo>
                <a:cubicBezTo>
                  <a:pt x="19933" y="7245"/>
                  <a:pt x="20113" y="7032"/>
                  <a:pt x="20343" y="6787"/>
                </a:cubicBezTo>
                <a:cubicBezTo>
                  <a:pt x="20744" y="6359"/>
                  <a:pt x="20852" y="6202"/>
                  <a:pt x="20683" y="6216"/>
                </a:cubicBezTo>
                <a:close/>
                <a:moveTo>
                  <a:pt x="2043" y="6787"/>
                </a:moveTo>
                <a:cubicBezTo>
                  <a:pt x="2005" y="6787"/>
                  <a:pt x="2008" y="6896"/>
                  <a:pt x="2048" y="6919"/>
                </a:cubicBezTo>
                <a:cubicBezTo>
                  <a:pt x="2065" y="6929"/>
                  <a:pt x="2079" y="6978"/>
                  <a:pt x="2079" y="7026"/>
                </a:cubicBezTo>
                <a:cubicBezTo>
                  <a:pt x="2079" y="7083"/>
                  <a:pt x="2108" y="7136"/>
                  <a:pt x="2160" y="7177"/>
                </a:cubicBezTo>
                <a:cubicBezTo>
                  <a:pt x="2207" y="7215"/>
                  <a:pt x="2240" y="7273"/>
                  <a:pt x="2240" y="7318"/>
                </a:cubicBezTo>
                <a:cubicBezTo>
                  <a:pt x="2240" y="7360"/>
                  <a:pt x="2259" y="7420"/>
                  <a:pt x="2283" y="7453"/>
                </a:cubicBezTo>
                <a:cubicBezTo>
                  <a:pt x="2306" y="7485"/>
                  <a:pt x="2336" y="7579"/>
                  <a:pt x="2347" y="7659"/>
                </a:cubicBezTo>
                <a:cubicBezTo>
                  <a:pt x="2359" y="7740"/>
                  <a:pt x="2395" y="7833"/>
                  <a:pt x="2428" y="7866"/>
                </a:cubicBezTo>
                <a:cubicBezTo>
                  <a:pt x="2461" y="7900"/>
                  <a:pt x="2513" y="7991"/>
                  <a:pt x="2544" y="8069"/>
                </a:cubicBezTo>
                <a:cubicBezTo>
                  <a:pt x="2576" y="8147"/>
                  <a:pt x="2614" y="8218"/>
                  <a:pt x="2629" y="8226"/>
                </a:cubicBezTo>
                <a:cubicBezTo>
                  <a:pt x="2644" y="8235"/>
                  <a:pt x="2656" y="8294"/>
                  <a:pt x="2656" y="8359"/>
                </a:cubicBezTo>
                <a:cubicBezTo>
                  <a:pt x="2656" y="8479"/>
                  <a:pt x="2760" y="8712"/>
                  <a:pt x="2815" y="8712"/>
                </a:cubicBezTo>
                <a:cubicBezTo>
                  <a:pt x="2856" y="8712"/>
                  <a:pt x="2969" y="8954"/>
                  <a:pt x="3040" y="9200"/>
                </a:cubicBezTo>
                <a:cubicBezTo>
                  <a:pt x="3115" y="9458"/>
                  <a:pt x="3189" y="9628"/>
                  <a:pt x="3262" y="9705"/>
                </a:cubicBezTo>
                <a:cubicBezTo>
                  <a:pt x="3293" y="9738"/>
                  <a:pt x="3351" y="9845"/>
                  <a:pt x="3389" y="9943"/>
                </a:cubicBezTo>
                <a:cubicBezTo>
                  <a:pt x="3428" y="10041"/>
                  <a:pt x="3509" y="10179"/>
                  <a:pt x="3570" y="10251"/>
                </a:cubicBezTo>
                <a:cubicBezTo>
                  <a:pt x="3632" y="10323"/>
                  <a:pt x="3691" y="10416"/>
                  <a:pt x="3702" y="10458"/>
                </a:cubicBezTo>
                <a:cubicBezTo>
                  <a:pt x="3732" y="10575"/>
                  <a:pt x="3828" y="10736"/>
                  <a:pt x="3903" y="10799"/>
                </a:cubicBezTo>
                <a:cubicBezTo>
                  <a:pt x="3946" y="10835"/>
                  <a:pt x="3970" y="10891"/>
                  <a:pt x="3970" y="10952"/>
                </a:cubicBezTo>
                <a:cubicBezTo>
                  <a:pt x="3970" y="11024"/>
                  <a:pt x="3992" y="11064"/>
                  <a:pt x="4058" y="11107"/>
                </a:cubicBezTo>
                <a:cubicBezTo>
                  <a:pt x="4161" y="11176"/>
                  <a:pt x="4234" y="11307"/>
                  <a:pt x="4286" y="11513"/>
                </a:cubicBezTo>
                <a:cubicBezTo>
                  <a:pt x="4310" y="11610"/>
                  <a:pt x="4355" y="11687"/>
                  <a:pt x="4415" y="11736"/>
                </a:cubicBezTo>
                <a:cubicBezTo>
                  <a:pt x="4466" y="11777"/>
                  <a:pt x="4518" y="11842"/>
                  <a:pt x="4531" y="11883"/>
                </a:cubicBezTo>
                <a:cubicBezTo>
                  <a:pt x="4545" y="11924"/>
                  <a:pt x="4597" y="12001"/>
                  <a:pt x="4648" y="12055"/>
                </a:cubicBezTo>
                <a:cubicBezTo>
                  <a:pt x="4701" y="12111"/>
                  <a:pt x="4739" y="12186"/>
                  <a:pt x="4739" y="12233"/>
                </a:cubicBezTo>
                <a:cubicBezTo>
                  <a:pt x="4739" y="12325"/>
                  <a:pt x="4808" y="12429"/>
                  <a:pt x="4938" y="12531"/>
                </a:cubicBezTo>
                <a:cubicBezTo>
                  <a:pt x="4987" y="12569"/>
                  <a:pt x="5028" y="12626"/>
                  <a:pt x="5028" y="12657"/>
                </a:cubicBezTo>
                <a:cubicBezTo>
                  <a:pt x="5028" y="12687"/>
                  <a:pt x="5071" y="12756"/>
                  <a:pt x="5124" y="12812"/>
                </a:cubicBezTo>
                <a:cubicBezTo>
                  <a:pt x="5177" y="12868"/>
                  <a:pt x="5220" y="12933"/>
                  <a:pt x="5220" y="12957"/>
                </a:cubicBezTo>
                <a:cubicBezTo>
                  <a:pt x="5220" y="12980"/>
                  <a:pt x="5262" y="13037"/>
                  <a:pt x="5314" y="13083"/>
                </a:cubicBezTo>
                <a:cubicBezTo>
                  <a:pt x="5366" y="13129"/>
                  <a:pt x="5417" y="13203"/>
                  <a:pt x="5428" y="13248"/>
                </a:cubicBezTo>
                <a:cubicBezTo>
                  <a:pt x="5439" y="13293"/>
                  <a:pt x="5476" y="13355"/>
                  <a:pt x="5513" y="13385"/>
                </a:cubicBezTo>
                <a:cubicBezTo>
                  <a:pt x="5609" y="13465"/>
                  <a:pt x="5822" y="13761"/>
                  <a:pt x="5846" y="13848"/>
                </a:cubicBezTo>
                <a:cubicBezTo>
                  <a:pt x="5857" y="13889"/>
                  <a:pt x="5900" y="13952"/>
                  <a:pt x="5942" y="13989"/>
                </a:cubicBezTo>
                <a:cubicBezTo>
                  <a:pt x="5984" y="14026"/>
                  <a:pt x="6029" y="14101"/>
                  <a:pt x="6040" y="14156"/>
                </a:cubicBezTo>
                <a:cubicBezTo>
                  <a:pt x="6055" y="14226"/>
                  <a:pt x="6089" y="14271"/>
                  <a:pt x="6152" y="14301"/>
                </a:cubicBezTo>
                <a:cubicBezTo>
                  <a:pt x="6249" y="14347"/>
                  <a:pt x="6309" y="14426"/>
                  <a:pt x="6309" y="14506"/>
                </a:cubicBezTo>
                <a:cubicBezTo>
                  <a:pt x="6309" y="14532"/>
                  <a:pt x="6381" y="14621"/>
                  <a:pt x="6470" y="14700"/>
                </a:cubicBezTo>
                <a:cubicBezTo>
                  <a:pt x="6564" y="14785"/>
                  <a:pt x="6640" y="14881"/>
                  <a:pt x="6651" y="14932"/>
                </a:cubicBezTo>
                <a:cubicBezTo>
                  <a:pt x="6661" y="14980"/>
                  <a:pt x="6709" y="15056"/>
                  <a:pt x="6760" y="15102"/>
                </a:cubicBezTo>
                <a:cubicBezTo>
                  <a:pt x="6811" y="15147"/>
                  <a:pt x="6854" y="15202"/>
                  <a:pt x="6854" y="15226"/>
                </a:cubicBezTo>
                <a:cubicBezTo>
                  <a:pt x="6854" y="15249"/>
                  <a:pt x="6932" y="15334"/>
                  <a:pt x="7029" y="15416"/>
                </a:cubicBezTo>
                <a:cubicBezTo>
                  <a:pt x="7125" y="15498"/>
                  <a:pt x="7235" y="15623"/>
                  <a:pt x="7272" y="15693"/>
                </a:cubicBezTo>
                <a:cubicBezTo>
                  <a:pt x="7309" y="15764"/>
                  <a:pt x="7406" y="15882"/>
                  <a:pt x="7489" y="15956"/>
                </a:cubicBezTo>
                <a:cubicBezTo>
                  <a:pt x="7572" y="16030"/>
                  <a:pt x="7664" y="16092"/>
                  <a:pt x="7695" y="16092"/>
                </a:cubicBezTo>
                <a:cubicBezTo>
                  <a:pt x="7725" y="16092"/>
                  <a:pt x="7796" y="16054"/>
                  <a:pt x="7853" y="16008"/>
                </a:cubicBezTo>
                <a:cubicBezTo>
                  <a:pt x="7911" y="15961"/>
                  <a:pt x="8026" y="15888"/>
                  <a:pt x="8108" y="15844"/>
                </a:cubicBezTo>
                <a:cubicBezTo>
                  <a:pt x="8190" y="15800"/>
                  <a:pt x="8280" y="15731"/>
                  <a:pt x="8307" y="15693"/>
                </a:cubicBezTo>
                <a:cubicBezTo>
                  <a:pt x="8336" y="15652"/>
                  <a:pt x="8404" y="15618"/>
                  <a:pt x="8470" y="15606"/>
                </a:cubicBezTo>
                <a:cubicBezTo>
                  <a:pt x="8562" y="15590"/>
                  <a:pt x="8618" y="15544"/>
                  <a:pt x="8763" y="15373"/>
                </a:cubicBezTo>
                <a:cubicBezTo>
                  <a:pt x="8943" y="15160"/>
                  <a:pt x="9105" y="15025"/>
                  <a:pt x="9181" y="15025"/>
                </a:cubicBezTo>
                <a:cubicBezTo>
                  <a:pt x="9204" y="15025"/>
                  <a:pt x="9241" y="14996"/>
                  <a:pt x="9262" y="14959"/>
                </a:cubicBezTo>
                <a:cubicBezTo>
                  <a:pt x="9283" y="14922"/>
                  <a:pt x="9426" y="14783"/>
                  <a:pt x="9579" y="14649"/>
                </a:cubicBezTo>
                <a:cubicBezTo>
                  <a:pt x="9775" y="14478"/>
                  <a:pt x="9863" y="14377"/>
                  <a:pt x="9877" y="14314"/>
                </a:cubicBezTo>
                <a:cubicBezTo>
                  <a:pt x="9891" y="14247"/>
                  <a:pt x="9925" y="14211"/>
                  <a:pt x="10002" y="14181"/>
                </a:cubicBezTo>
                <a:cubicBezTo>
                  <a:pt x="10097" y="14144"/>
                  <a:pt x="10346" y="13855"/>
                  <a:pt x="10346" y="13782"/>
                </a:cubicBezTo>
                <a:cubicBezTo>
                  <a:pt x="10346" y="13767"/>
                  <a:pt x="10407" y="13711"/>
                  <a:pt x="10480" y="13658"/>
                </a:cubicBezTo>
                <a:cubicBezTo>
                  <a:pt x="10560" y="13599"/>
                  <a:pt x="10643" y="13499"/>
                  <a:pt x="10688" y="13408"/>
                </a:cubicBezTo>
                <a:cubicBezTo>
                  <a:pt x="10734" y="13316"/>
                  <a:pt x="10796" y="13244"/>
                  <a:pt x="10845" y="13223"/>
                </a:cubicBezTo>
                <a:cubicBezTo>
                  <a:pt x="10907" y="13197"/>
                  <a:pt x="10923" y="13167"/>
                  <a:pt x="10923" y="13089"/>
                </a:cubicBezTo>
                <a:cubicBezTo>
                  <a:pt x="10923" y="13028"/>
                  <a:pt x="10947" y="12968"/>
                  <a:pt x="10985" y="12936"/>
                </a:cubicBezTo>
                <a:cubicBezTo>
                  <a:pt x="11020" y="12907"/>
                  <a:pt x="11064" y="12840"/>
                  <a:pt x="11084" y="12785"/>
                </a:cubicBezTo>
                <a:cubicBezTo>
                  <a:pt x="11103" y="12730"/>
                  <a:pt x="11162" y="12654"/>
                  <a:pt x="11211" y="12617"/>
                </a:cubicBezTo>
                <a:cubicBezTo>
                  <a:pt x="11303" y="12549"/>
                  <a:pt x="11533" y="12169"/>
                  <a:pt x="11533" y="12086"/>
                </a:cubicBezTo>
                <a:cubicBezTo>
                  <a:pt x="11533" y="12061"/>
                  <a:pt x="11560" y="12005"/>
                  <a:pt x="11596" y="11964"/>
                </a:cubicBezTo>
                <a:lnTo>
                  <a:pt x="11660" y="11889"/>
                </a:lnTo>
                <a:lnTo>
                  <a:pt x="11564" y="11858"/>
                </a:lnTo>
                <a:cubicBezTo>
                  <a:pt x="11511" y="11841"/>
                  <a:pt x="11427" y="11801"/>
                  <a:pt x="11379" y="11769"/>
                </a:cubicBezTo>
                <a:cubicBezTo>
                  <a:pt x="11331" y="11738"/>
                  <a:pt x="11227" y="11696"/>
                  <a:pt x="11149" y="11676"/>
                </a:cubicBezTo>
                <a:cubicBezTo>
                  <a:pt x="11070" y="11657"/>
                  <a:pt x="10940" y="11610"/>
                  <a:pt x="10860" y="11573"/>
                </a:cubicBezTo>
                <a:cubicBezTo>
                  <a:pt x="10781" y="11536"/>
                  <a:pt x="10628" y="11498"/>
                  <a:pt x="10523" y="11486"/>
                </a:cubicBezTo>
                <a:cubicBezTo>
                  <a:pt x="10417" y="11474"/>
                  <a:pt x="10284" y="11439"/>
                  <a:pt x="10225" y="11407"/>
                </a:cubicBezTo>
                <a:cubicBezTo>
                  <a:pt x="10167" y="11376"/>
                  <a:pt x="10098" y="11349"/>
                  <a:pt x="10073" y="11349"/>
                </a:cubicBezTo>
                <a:cubicBezTo>
                  <a:pt x="10049" y="11349"/>
                  <a:pt x="9918" y="11296"/>
                  <a:pt x="9783" y="11232"/>
                </a:cubicBezTo>
                <a:cubicBezTo>
                  <a:pt x="9647" y="11167"/>
                  <a:pt x="9401" y="11073"/>
                  <a:pt x="9237" y="11023"/>
                </a:cubicBezTo>
                <a:cubicBezTo>
                  <a:pt x="9073" y="10972"/>
                  <a:pt x="8922" y="10911"/>
                  <a:pt x="8902" y="10888"/>
                </a:cubicBezTo>
                <a:cubicBezTo>
                  <a:pt x="8881" y="10865"/>
                  <a:pt x="8818" y="10847"/>
                  <a:pt x="8761" y="10847"/>
                </a:cubicBezTo>
                <a:cubicBezTo>
                  <a:pt x="8641" y="10847"/>
                  <a:pt x="8205" y="10672"/>
                  <a:pt x="8137" y="10597"/>
                </a:cubicBezTo>
                <a:cubicBezTo>
                  <a:pt x="8077" y="10530"/>
                  <a:pt x="7930" y="10460"/>
                  <a:pt x="7847" y="10460"/>
                </a:cubicBezTo>
                <a:cubicBezTo>
                  <a:pt x="7757" y="10460"/>
                  <a:pt x="7276" y="10260"/>
                  <a:pt x="7163" y="10175"/>
                </a:cubicBezTo>
                <a:cubicBezTo>
                  <a:pt x="7113" y="10137"/>
                  <a:pt x="7053" y="10104"/>
                  <a:pt x="7026" y="10104"/>
                </a:cubicBezTo>
                <a:cubicBezTo>
                  <a:pt x="7000" y="10104"/>
                  <a:pt x="6890" y="10058"/>
                  <a:pt x="6785" y="10001"/>
                </a:cubicBezTo>
                <a:cubicBezTo>
                  <a:pt x="6680" y="9944"/>
                  <a:pt x="6583" y="9897"/>
                  <a:pt x="6570" y="9897"/>
                </a:cubicBezTo>
                <a:cubicBezTo>
                  <a:pt x="6558" y="9897"/>
                  <a:pt x="6495" y="9858"/>
                  <a:pt x="6429" y="9808"/>
                </a:cubicBezTo>
                <a:cubicBezTo>
                  <a:pt x="6307" y="9715"/>
                  <a:pt x="5930" y="9542"/>
                  <a:pt x="5848" y="9542"/>
                </a:cubicBezTo>
                <a:cubicBezTo>
                  <a:pt x="5823" y="9542"/>
                  <a:pt x="5726" y="9477"/>
                  <a:pt x="5634" y="9397"/>
                </a:cubicBezTo>
                <a:cubicBezTo>
                  <a:pt x="5525" y="9303"/>
                  <a:pt x="5408" y="9234"/>
                  <a:pt x="5303" y="9202"/>
                </a:cubicBezTo>
                <a:cubicBezTo>
                  <a:pt x="5196" y="9171"/>
                  <a:pt x="5100" y="9116"/>
                  <a:pt x="5026" y="9041"/>
                </a:cubicBezTo>
                <a:cubicBezTo>
                  <a:pt x="4952" y="8967"/>
                  <a:pt x="4863" y="8914"/>
                  <a:pt x="4775" y="8892"/>
                </a:cubicBezTo>
                <a:cubicBezTo>
                  <a:pt x="4675" y="8867"/>
                  <a:pt x="4621" y="8831"/>
                  <a:pt x="4576" y="8760"/>
                </a:cubicBezTo>
                <a:cubicBezTo>
                  <a:pt x="4507" y="8652"/>
                  <a:pt x="4417" y="8598"/>
                  <a:pt x="4254" y="8567"/>
                </a:cubicBezTo>
                <a:cubicBezTo>
                  <a:pt x="4187" y="8555"/>
                  <a:pt x="4133" y="8523"/>
                  <a:pt x="4113" y="8483"/>
                </a:cubicBezTo>
                <a:cubicBezTo>
                  <a:pt x="4096" y="8447"/>
                  <a:pt x="4039" y="8401"/>
                  <a:pt x="3986" y="8381"/>
                </a:cubicBezTo>
                <a:cubicBezTo>
                  <a:pt x="3933" y="8361"/>
                  <a:pt x="3756" y="8231"/>
                  <a:pt x="3593" y="8092"/>
                </a:cubicBezTo>
                <a:cubicBezTo>
                  <a:pt x="3429" y="7952"/>
                  <a:pt x="3261" y="7825"/>
                  <a:pt x="3219" y="7808"/>
                </a:cubicBezTo>
                <a:cubicBezTo>
                  <a:pt x="3123" y="7770"/>
                  <a:pt x="3007" y="7677"/>
                  <a:pt x="3007" y="7635"/>
                </a:cubicBezTo>
                <a:cubicBezTo>
                  <a:pt x="3006" y="7601"/>
                  <a:pt x="2806" y="7467"/>
                  <a:pt x="2754" y="7467"/>
                </a:cubicBezTo>
                <a:cubicBezTo>
                  <a:pt x="2738" y="7467"/>
                  <a:pt x="2688" y="7425"/>
                  <a:pt x="2642" y="7372"/>
                </a:cubicBezTo>
                <a:cubicBezTo>
                  <a:pt x="2597" y="7319"/>
                  <a:pt x="2543" y="7262"/>
                  <a:pt x="2524" y="7246"/>
                </a:cubicBezTo>
                <a:cubicBezTo>
                  <a:pt x="2474" y="7204"/>
                  <a:pt x="2340" y="7070"/>
                  <a:pt x="2195" y="6917"/>
                </a:cubicBezTo>
                <a:cubicBezTo>
                  <a:pt x="2127" y="6845"/>
                  <a:pt x="2059" y="6787"/>
                  <a:pt x="2043" y="6787"/>
                </a:cubicBezTo>
                <a:close/>
                <a:moveTo>
                  <a:pt x="21123" y="7444"/>
                </a:moveTo>
                <a:cubicBezTo>
                  <a:pt x="21033" y="7432"/>
                  <a:pt x="21029" y="7483"/>
                  <a:pt x="21103" y="7802"/>
                </a:cubicBezTo>
                <a:cubicBezTo>
                  <a:pt x="21150" y="8003"/>
                  <a:pt x="21152" y="8038"/>
                  <a:pt x="21112" y="8073"/>
                </a:cubicBezTo>
                <a:cubicBezTo>
                  <a:pt x="21087" y="8095"/>
                  <a:pt x="20756" y="8181"/>
                  <a:pt x="20377" y="8261"/>
                </a:cubicBezTo>
                <a:cubicBezTo>
                  <a:pt x="19765" y="8391"/>
                  <a:pt x="19688" y="8414"/>
                  <a:pt x="19679" y="8468"/>
                </a:cubicBezTo>
                <a:cubicBezTo>
                  <a:pt x="19673" y="8508"/>
                  <a:pt x="19688" y="8533"/>
                  <a:pt x="19726" y="8541"/>
                </a:cubicBezTo>
                <a:cubicBezTo>
                  <a:pt x="19758" y="8547"/>
                  <a:pt x="19957" y="8515"/>
                  <a:pt x="20169" y="8470"/>
                </a:cubicBezTo>
                <a:cubicBezTo>
                  <a:pt x="20380" y="8425"/>
                  <a:pt x="20719" y="8354"/>
                  <a:pt x="20922" y="8311"/>
                </a:cubicBezTo>
                <a:cubicBezTo>
                  <a:pt x="21397" y="8210"/>
                  <a:pt x="21371" y="8219"/>
                  <a:pt x="21369" y="8158"/>
                </a:cubicBezTo>
                <a:cubicBezTo>
                  <a:pt x="21369" y="8129"/>
                  <a:pt x="21330" y="7959"/>
                  <a:pt x="21282" y="7779"/>
                </a:cubicBezTo>
                <a:cubicBezTo>
                  <a:pt x="21206" y="7493"/>
                  <a:pt x="21187" y="7453"/>
                  <a:pt x="21123" y="7444"/>
                </a:cubicBezTo>
                <a:close/>
                <a:moveTo>
                  <a:pt x="21394" y="8594"/>
                </a:moveTo>
                <a:cubicBezTo>
                  <a:pt x="21298" y="8594"/>
                  <a:pt x="19838" y="9192"/>
                  <a:pt x="19818" y="9240"/>
                </a:cubicBezTo>
                <a:cubicBezTo>
                  <a:pt x="19778" y="9332"/>
                  <a:pt x="19847" y="9361"/>
                  <a:pt x="20276" y="9438"/>
                </a:cubicBezTo>
                <a:cubicBezTo>
                  <a:pt x="20517" y="9482"/>
                  <a:pt x="20871" y="9549"/>
                  <a:pt x="21065" y="9587"/>
                </a:cubicBezTo>
                <a:cubicBezTo>
                  <a:pt x="21529" y="9679"/>
                  <a:pt x="21564" y="9680"/>
                  <a:pt x="21564" y="9589"/>
                </a:cubicBezTo>
                <a:cubicBezTo>
                  <a:pt x="21564" y="9526"/>
                  <a:pt x="21542" y="9512"/>
                  <a:pt x="21387" y="9480"/>
                </a:cubicBezTo>
                <a:cubicBezTo>
                  <a:pt x="21290" y="9459"/>
                  <a:pt x="21196" y="9430"/>
                  <a:pt x="21179" y="9411"/>
                </a:cubicBezTo>
                <a:cubicBezTo>
                  <a:pt x="21163" y="9393"/>
                  <a:pt x="21140" y="9274"/>
                  <a:pt x="21128" y="9149"/>
                </a:cubicBezTo>
                <a:cubicBezTo>
                  <a:pt x="21102" y="8885"/>
                  <a:pt x="21118" y="8852"/>
                  <a:pt x="21329" y="8768"/>
                </a:cubicBezTo>
                <a:cubicBezTo>
                  <a:pt x="21426" y="8730"/>
                  <a:pt x="21468" y="8697"/>
                  <a:pt x="21468" y="8654"/>
                </a:cubicBezTo>
                <a:cubicBezTo>
                  <a:pt x="21468" y="8611"/>
                  <a:pt x="21445" y="8594"/>
                  <a:pt x="21394" y="8594"/>
                </a:cubicBezTo>
                <a:close/>
                <a:moveTo>
                  <a:pt x="20902" y="8948"/>
                </a:moveTo>
                <a:cubicBezTo>
                  <a:pt x="20919" y="8945"/>
                  <a:pt x="20930" y="8947"/>
                  <a:pt x="20933" y="8950"/>
                </a:cubicBezTo>
                <a:cubicBezTo>
                  <a:pt x="20974" y="8986"/>
                  <a:pt x="21010" y="9326"/>
                  <a:pt x="20978" y="9378"/>
                </a:cubicBezTo>
                <a:cubicBezTo>
                  <a:pt x="20963" y="9403"/>
                  <a:pt x="20941" y="9422"/>
                  <a:pt x="20929" y="9420"/>
                </a:cubicBezTo>
                <a:cubicBezTo>
                  <a:pt x="20728" y="9388"/>
                  <a:pt x="20306" y="9282"/>
                  <a:pt x="20278" y="9256"/>
                </a:cubicBezTo>
                <a:cubicBezTo>
                  <a:pt x="20233" y="9213"/>
                  <a:pt x="20265" y="9193"/>
                  <a:pt x="20634" y="9039"/>
                </a:cubicBezTo>
                <a:cubicBezTo>
                  <a:pt x="20746" y="8992"/>
                  <a:pt x="20851" y="8957"/>
                  <a:pt x="20902" y="8948"/>
                </a:cubicBezTo>
                <a:close/>
                <a:moveTo>
                  <a:pt x="19938" y="9906"/>
                </a:moveTo>
                <a:cubicBezTo>
                  <a:pt x="19909" y="9909"/>
                  <a:pt x="19894" y="9921"/>
                  <a:pt x="19887" y="9939"/>
                </a:cubicBezTo>
                <a:cubicBezTo>
                  <a:pt x="19877" y="9964"/>
                  <a:pt x="19886" y="9995"/>
                  <a:pt x="19907" y="10011"/>
                </a:cubicBezTo>
                <a:cubicBezTo>
                  <a:pt x="19928" y="10027"/>
                  <a:pt x="20182" y="10116"/>
                  <a:pt x="20473" y="10210"/>
                </a:cubicBezTo>
                <a:cubicBezTo>
                  <a:pt x="20764" y="10304"/>
                  <a:pt x="21022" y="10399"/>
                  <a:pt x="21047" y="10421"/>
                </a:cubicBezTo>
                <a:cubicBezTo>
                  <a:pt x="21106" y="10471"/>
                  <a:pt x="21043" y="10496"/>
                  <a:pt x="20370" y="10688"/>
                </a:cubicBezTo>
                <a:cubicBezTo>
                  <a:pt x="19904" y="10820"/>
                  <a:pt x="19865" y="10836"/>
                  <a:pt x="19865" y="10901"/>
                </a:cubicBezTo>
                <a:cubicBezTo>
                  <a:pt x="19865" y="10967"/>
                  <a:pt x="19871" y="10970"/>
                  <a:pt x="20012" y="10950"/>
                </a:cubicBezTo>
                <a:cubicBezTo>
                  <a:pt x="20094" y="10939"/>
                  <a:pt x="20192" y="10919"/>
                  <a:pt x="20229" y="10905"/>
                </a:cubicBezTo>
                <a:cubicBezTo>
                  <a:pt x="20266" y="10891"/>
                  <a:pt x="20549" y="10811"/>
                  <a:pt x="20857" y="10727"/>
                </a:cubicBezTo>
                <a:cubicBezTo>
                  <a:pt x="21588" y="10527"/>
                  <a:pt x="21595" y="10524"/>
                  <a:pt x="21595" y="10456"/>
                </a:cubicBezTo>
                <a:cubicBezTo>
                  <a:pt x="21595" y="10387"/>
                  <a:pt x="21575" y="10379"/>
                  <a:pt x="20761" y="10119"/>
                </a:cubicBezTo>
                <a:cubicBezTo>
                  <a:pt x="20247" y="9954"/>
                  <a:pt x="20028" y="9895"/>
                  <a:pt x="19938" y="9906"/>
                </a:cubicBezTo>
                <a:close/>
                <a:moveTo>
                  <a:pt x="20180" y="11151"/>
                </a:moveTo>
                <a:cubicBezTo>
                  <a:pt x="19931" y="11182"/>
                  <a:pt x="19769" y="11372"/>
                  <a:pt x="19769" y="11631"/>
                </a:cubicBezTo>
                <a:cubicBezTo>
                  <a:pt x="19769" y="11798"/>
                  <a:pt x="19829" y="11916"/>
                  <a:pt x="19968" y="12013"/>
                </a:cubicBezTo>
                <a:cubicBezTo>
                  <a:pt x="20051" y="12072"/>
                  <a:pt x="20158" y="12099"/>
                  <a:pt x="20491" y="12146"/>
                </a:cubicBezTo>
                <a:cubicBezTo>
                  <a:pt x="20966" y="12213"/>
                  <a:pt x="21144" y="12207"/>
                  <a:pt x="21278" y="12119"/>
                </a:cubicBezTo>
                <a:cubicBezTo>
                  <a:pt x="21571" y="11925"/>
                  <a:pt x="21548" y="11444"/>
                  <a:pt x="21237" y="11289"/>
                </a:cubicBezTo>
                <a:cubicBezTo>
                  <a:pt x="21149" y="11245"/>
                  <a:pt x="20308" y="11135"/>
                  <a:pt x="20180" y="11151"/>
                </a:cubicBezTo>
                <a:close/>
                <a:moveTo>
                  <a:pt x="20229" y="11296"/>
                </a:moveTo>
                <a:cubicBezTo>
                  <a:pt x="20310" y="11289"/>
                  <a:pt x="20433" y="11306"/>
                  <a:pt x="20665" y="11339"/>
                </a:cubicBezTo>
                <a:cubicBezTo>
                  <a:pt x="21078" y="11397"/>
                  <a:pt x="21158" y="11422"/>
                  <a:pt x="21260" y="11534"/>
                </a:cubicBezTo>
                <a:cubicBezTo>
                  <a:pt x="21394" y="11682"/>
                  <a:pt x="21350" y="11868"/>
                  <a:pt x="21150" y="11993"/>
                </a:cubicBezTo>
                <a:cubicBezTo>
                  <a:pt x="21026" y="12070"/>
                  <a:pt x="21022" y="12071"/>
                  <a:pt x="20569" y="12003"/>
                </a:cubicBezTo>
                <a:cubicBezTo>
                  <a:pt x="20141" y="11939"/>
                  <a:pt x="20109" y="11929"/>
                  <a:pt x="20010" y="11821"/>
                </a:cubicBezTo>
                <a:cubicBezTo>
                  <a:pt x="19884" y="11682"/>
                  <a:pt x="19897" y="11519"/>
                  <a:pt x="20044" y="11391"/>
                </a:cubicBezTo>
                <a:cubicBezTo>
                  <a:pt x="20110" y="11333"/>
                  <a:pt x="20148" y="11303"/>
                  <a:pt x="20229" y="11296"/>
                </a:cubicBezTo>
                <a:close/>
                <a:moveTo>
                  <a:pt x="12286" y="12061"/>
                </a:moveTo>
                <a:cubicBezTo>
                  <a:pt x="12264" y="12061"/>
                  <a:pt x="12220" y="12118"/>
                  <a:pt x="12190" y="12187"/>
                </a:cubicBezTo>
                <a:cubicBezTo>
                  <a:pt x="12161" y="12256"/>
                  <a:pt x="12109" y="12341"/>
                  <a:pt x="12076" y="12373"/>
                </a:cubicBezTo>
                <a:cubicBezTo>
                  <a:pt x="12043" y="12406"/>
                  <a:pt x="11981" y="12507"/>
                  <a:pt x="11938" y="12597"/>
                </a:cubicBezTo>
                <a:cubicBezTo>
                  <a:pt x="11895" y="12687"/>
                  <a:pt x="11836" y="12778"/>
                  <a:pt x="11808" y="12799"/>
                </a:cubicBezTo>
                <a:cubicBezTo>
                  <a:pt x="11780" y="12821"/>
                  <a:pt x="11742" y="12890"/>
                  <a:pt x="11723" y="12955"/>
                </a:cubicBezTo>
                <a:cubicBezTo>
                  <a:pt x="11704" y="13019"/>
                  <a:pt x="11639" y="13123"/>
                  <a:pt x="11580" y="13184"/>
                </a:cubicBezTo>
                <a:cubicBezTo>
                  <a:pt x="11521" y="13245"/>
                  <a:pt x="11464" y="13330"/>
                  <a:pt x="11453" y="13372"/>
                </a:cubicBezTo>
                <a:cubicBezTo>
                  <a:pt x="11441" y="13415"/>
                  <a:pt x="11381" y="13492"/>
                  <a:pt x="11321" y="13542"/>
                </a:cubicBezTo>
                <a:cubicBezTo>
                  <a:pt x="11261" y="13592"/>
                  <a:pt x="11175" y="13699"/>
                  <a:pt x="11131" y="13780"/>
                </a:cubicBezTo>
                <a:cubicBezTo>
                  <a:pt x="11086" y="13861"/>
                  <a:pt x="11022" y="13946"/>
                  <a:pt x="10985" y="13966"/>
                </a:cubicBezTo>
                <a:cubicBezTo>
                  <a:pt x="10949" y="13986"/>
                  <a:pt x="10883" y="14073"/>
                  <a:pt x="10838" y="14160"/>
                </a:cubicBezTo>
                <a:cubicBezTo>
                  <a:pt x="10789" y="14255"/>
                  <a:pt x="10709" y="14350"/>
                  <a:pt x="10639" y="14396"/>
                </a:cubicBezTo>
                <a:cubicBezTo>
                  <a:pt x="10575" y="14438"/>
                  <a:pt x="10465" y="14544"/>
                  <a:pt x="10395" y="14632"/>
                </a:cubicBezTo>
                <a:cubicBezTo>
                  <a:pt x="10325" y="14720"/>
                  <a:pt x="10230" y="14812"/>
                  <a:pt x="10183" y="14835"/>
                </a:cubicBezTo>
                <a:cubicBezTo>
                  <a:pt x="10092" y="14878"/>
                  <a:pt x="9961" y="15025"/>
                  <a:pt x="9961" y="15085"/>
                </a:cubicBezTo>
                <a:cubicBezTo>
                  <a:pt x="9961" y="15143"/>
                  <a:pt x="9492" y="15559"/>
                  <a:pt x="9389" y="15592"/>
                </a:cubicBezTo>
                <a:cubicBezTo>
                  <a:pt x="9329" y="15611"/>
                  <a:pt x="9283" y="15652"/>
                  <a:pt x="9262" y="15708"/>
                </a:cubicBezTo>
                <a:cubicBezTo>
                  <a:pt x="9244" y="15755"/>
                  <a:pt x="9195" y="15807"/>
                  <a:pt x="9154" y="15821"/>
                </a:cubicBezTo>
                <a:cubicBezTo>
                  <a:pt x="9062" y="15854"/>
                  <a:pt x="8707" y="16167"/>
                  <a:pt x="8734" y="16192"/>
                </a:cubicBezTo>
                <a:cubicBezTo>
                  <a:pt x="8774" y="16229"/>
                  <a:pt x="8988" y="16210"/>
                  <a:pt x="9146" y="16154"/>
                </a:cubicBezTo>
                <a:cubicBezTo>
                  <a:pt x="9282" y="16106"/>
                  <a:pt x="9330" y="16102"/>
                  <a:pt x="9459" y="16130"/>
                </a:cubicBezTo>
                <a:cubicBezTo>
                  <a:pt x="9595" y="16159"/>
                  <a:pt x="9620" y="16154"/>
                  <a:pt x="9704" y="16096"/>
                </a:cubicBezTo>
                <a:cubicBezTo>
                  <a:pt x="9773" y="16049"/>
                  <a:pt x="9846" y="16032"/>
                  <a:pt x="9970" y="16032"/>
                </a:cubicBezTo>
                <a:cubicBezTo>
                  <a:pt x="10079" y="16032"/>
                  <a:pt x="10169" y="16015"/>
                  <a:pt x="10219" y="15983"/>
                </a:cubicBezTo>
                <a:cubicBezTo>
                  <a:pt x="10269" y="15950"/>
                  <a:pt x="10362" y="15930"/>
                  <a:pt x="10478" y="15929"/>
                </a:cubicBezTo>
                <a:cubicBezTo>
                  <a:pt x="10587" y="15928"/>
                  <a:pt x="10683" y="15910"/>
                  <a:pt x="10717" y="15883"/>
                </a:cubicBezTo>
                <a:cubicBezTo>
                  <a:pt x="10787" y="15830"/>
                  <a:pt x="11052" y="15764"/>
                  <a:pt x="11245" y="15753"/>
                </a:cubicBezTo>
                <a:cubicBezTo>
                  <a:pt x="11328" y="15748"/>
                  <a:pt x="11450" y="15711"/>
                  <a:pt x="11533" y="15666"/>
                </a:cubicBezTo>
                <a:cubicBezTo>
                  <a:pt x="11612" y="15624"/>
                  <a:pt x="11723" y="15588"/>
                  <a:pt x="11779" y="15588"/>
                </a:cubicBezTo>
                <a:cubicBezTo>
                  <a:pt x="11835" y="15587"/>
                  <a:pt x="11891" y="15575"/>
                  <a:pt x="11902" y="15559"/>
                </a:cubicBezTo>
                <a:cubicBezTo>
                  <a:pt x="11938" y="15505"/>
                  <a:pt x="12147" y="15439"/>
                  <a:pt x="12284" y="15439"/>
                </a:cubicBezTo>
                <a:cubicBezTo>
                  <a:pt x="12358" y="15439"/>
                  <a:pt x="12447" y="15421"/>
                  <a:pt x="12481" y="15397"/>
                </a:cubicBezTo>
                <a:cubicBezTo>
                  <a:pt x="12515" y="15373"/>
                  <a:pt x="12592" y="15352"/>
                  <a:pt x="12653" y="15352"/>
                </a:cubicBezTo>
                <a:cubicBezTo>
                  <a:pt x="12724" y="15351"/>
                  <a:pt x="12793" y="15326"/>
                  <a:pt x="12845" y="15282"/>
                </a:cubicBezTo>
                <a:cubicBezTo>
                  <a:pt x="12927" y="15211"/>
                  <a:pt x="13285" y="15085"/>
                  <a:pt x="13402" y="15085"/>
                </a:cubicBezTo>
                <a:cubicBezTo>
                  <a:pt x="13436" y="15085"/>
                  <a:pt x="13549" y="15030"/>
                  <a:pt x="13655" y="14965"/>
                </a:cubicBezTo>
                <a:cubicBezTo>
                  <a:pt x="13760" y="14900"/>
                  <a:pt x="13878" y="14847"/>
                  <a:pt x="13916" y="14847"/>
                </a:cubicBezTo>
                <a:cubicBezTo>
                  <a:pt x="13954" y="14847"/>
                  <a:pt x="14036" y="14815"/>
                  <a:pt x="14097" y="14777"/>
                </a:cubicBezTo>
                <a:cubicBezTo>
                  <a:pt x="14159" y="14739"/>
                  <a:pt x="14289" y="14684"/>
                  <a:pt x="14386" y="14655"/>
                </a:cubicBezTo>
                <a:cubicBezTo>
                  <a:pt x="14482" y="14626"/>
                  <a:pt x="14613" y="14578"/>
                  <a:pt x="14678" y="14547"/>
                </a:cubicBezTo>
                <a:cubicBezTo>
                  <a:pt x="14744" y="14517"/>
                  <a:pt x="14826" y="14491"/>
                  <a:pt x="14862" y="14491"/>
                </a:cubicBezTo>
                <a:cubicBezTo>
                  <a:pt x="14897" y="14491"/>
                  <a:pt x="14977" y="14450"/>
                  <a:pt x="15038" y="14400"/>
                </a:cubicBezTo>
                <a:cubicBezTo>
                  <a:pt x="15100" y="14351"/>
                  <a:pt x="15200" y="14302"/>
                  <a:pt x="15262" y="14293"/>
                </a:cubicBezTo>
                <a:cubicBezTo>
                  <a:pt x="15323" y="14284"/>
                  <a:pt x="15406" y="14245"/>
                  <a:pt x="15445" y="14206"/>
                </a:cubicBezTo>
                <a:cubicBezTo>
                  <a:pt x="15485" y="14167"/>
                  <a:pt x="15547" y="14136"/>
                  <a:pt x="15584" y="14136"/>
                </a:cubicBezTo>
                <a:cubicBezTo>
                  <a:pt x="15705" y="14134"/>
                  <a:pt x="16075" y="13967"/>
                  <a:pt x="16185" y="13865"/>
                </a:cubicBezTo>
                <a:cubicBezTo>
                  <a:pt x="16259" y="13796"/>
                  <a:pt x="16378" y="13739"/>
                  <a:pt x="16558" y="13681"/>
                </a:cubicBezTo>
                <a:cubicBezTo>
                  <a:pt x="16723" y="13628"/>
                  <a:pt x="16841" y="13571"/>
                  <a:pt x="16869" y="13532"/>
                </a:cubicBezTo>
                <a:cubicBezTo>
                  <a:pt x="16894" y="13496"/>
                  <a:pt x="16968" y="13448"/>
                  <a:pt x="17035" y="13426"/>
                </a:cubicBezTo>
                <a:cubicBezTo>
                  <a:pt x="17101" y="13405"/>
                  <a:pt x="17190" y="13360"/>
                  <a:pt x="17229" y="13327"/>
                </a:cubicBezTo>
                <a:cubicBezTo>
                  <a:pt x="17269" y="13294"/>
                  <a:pt x="17355" y="13244"/>
                  <a:pt x="17421" y="13215"/>
                </a:cubicBezTo>
                <a:lnTo>
                  <a:pt x="17542" y="13163"/>
                </a:lnTo>
                <a:lnTo>
                  <a:pt x="17408" y="13159"/>
                </a:lnTo>
                <a:cubicBezTo>
                  <a:pt x="17335" y="13158"/>
                  <a:pt x="17210" y="13131"/>
                  <a:pt x="17128" y="13097"/>
                </a:cubicBezTo>
                <a:cubicBezTo>
                  <a:pt x="16895" y="13002"/>
                  <a:pt x="16579" y="12948"/>
                  <a:pt x="16462" y="12986"/>
                </a:cubicBezTo>
                <a:cubicBezTo>
                  <a:pt x="16382" y="13012"/>
                  <a:pt x="16334" y="13006"/>
                  <a:pt x="16190" y="12950"/>
                </a:cubicBezTo>
                <a:cubicBezTo>
                  <a:pt x="16093" y="12914"/>
                  <a:pt x="15975" y="12884"/>
                  <a:pt x="15928" y="12884"/>
                </a:cubicBezTo>
                <a:cubicBezTo>
                  <a:pt x="15881" y="12884"/>
                  <a:pt x="15803" y="12865"/>
                  <a:pt x="15756" y="12843"/>
                </a:cubicBezTo>
                <a:cubicBezTo>
                  <a:pt x="15708" y="12820"/>
                  <a:pt x="15589" y="12801"/>
                  <a:pt x="15490" y="12801"/>
                </a:cubicBezTo>
                <a:cubicBezTo>
                  <a:pt x="15391" y="12801"/>
                  <a:pt x="15280" y="12788"/>
                  <a:pt x="15244" y="12770"/>
                </a:cubicBezTo>
                <a:cubicBezTo>
                  <a:pt x="15175" y="12736"/>
                  <a:pt x="14953" y="12696"/>
                  <a:pt x="14625" y="12659"/>
                </a:cubicBezTo>
                <a:cubicBezTo>
                  <a:pt x="14519" y="12647"/>
                  <a:pt x="14373" y="12608"/>
                  <a:pt x="14298" y="12572"/>
                </a:cubicBezTo>
                <a:cubicBezTo>
                  <a:pt x="14211" y="12530"/>
                  <a:pt x="14105" y="12506"/>
                  <a:pt x="14001" y="12506"/>
                </a:cubicBezTo>
                <a:cubicBezTo>
                  <a:pt x="13913" y="12506"/>
                  <a:pt x="13786" y="12487"/>
                  <a:pt x="13719" y="12464"/>
                </a:cubicBezTo>
                <a:cubicBezTo>
                  <a:pt x="13653" y="12441"/>
                  <a:pt x="13555" y="12413"/>
                  <a:pt x="13503" y="12402"/>
                </a:cubicBezTo>
                <a:cubicBezTo>
                  <a:pt x="13450" y="12391"/>
                  <a:pt x="13386" y="12367"/>
                  <a:pt x="13359" y="12346"/>
                </a:cubicBezTo>
                <a:cubicBezTo>
                  <a:pt x="13268" y="12276"/>
                  <a:pt x="12989" y="12199"/>
                  <a:pt x="12814" y="12195"/>
                </a:cubicBezTo>
                <a:cubicBezTo>
                  <a:pt x="12709" y="12193"/>
                  <a:pt x="12574" y="12166"/>
                  <a:pt x="12481" y="12127"/>
                </a:cubicBezTo>
                <a:cubicBezTo>
                  <a:pt x="12395" y="12091"/>
                  <a:pt x="12309" y="12061"/>
                  <a:pt x="12286" y="12061"/>
                </a:cubicBezTo>
                <a:close/>
                <a:moveTo>
                  <a:pt x="19724" y="12198"/>
                </a:moveTo>
                <a:cubicBezTo>
                  <a:pt x="19705" y="12197"/>
                  <a:pt x="19689" y="12206"/>
                  <a:pt x="19672" y="12224"/>
                </a:cubicBezTo>
                <a:cubicBezTo>
                  <a:pt x="19626" y="12276"/>
                  <a:pt x="19638" y="12300"/>
                  <a:pt x="19938" y="12756"/>
                </a:cubicBezTo>
                <a:cubicBezTo>
                  <a:pt x="20065" y="12947"/>
                  <a:pt x="20141" y="13090"/>
                  <a:pt x="20124" y="13106"/>
                </a:cubicBezTo>
                <a:cubicBezTo>
                  <a:pt x="20107" y="13121"/>
                  <a:pt x="19968" y="13101"/>
                  <a:pt x="19784" y="13056"/>
                </a:cubicBezTo>
                <a:cubicBezTo>
                  <a:pt x="19613" y="13014"/>
                  <a:pt x="19460" y="12987"/>
                  <a:pt x="19444" y="12996"/>
                </a:cubicBezTo>
                <a:cubicBezTo>
                  <a:pt x="19428" y="13005"/>
                  <a:pt x="19415" y="13038"/>
                  <a:pt x="19415" y="13068"/>
                </a:cubicBezTo>
                <a:cubicBezTo>
                  <a:pt x="19415" y="13134"/>
                  <a:pt x="19379" y="13122"/>
                  <a:pt x="20506" y="13408"/>
                </a:cubicBezTo>
                <a:cubicBezTo>
                  <a:pt x="20999" y="13532"/>
                  <a:pt x="21091" y="13540"/>
                  <a:pt x="21076" y="13449"/>
                </a:cubicBezTo>
                <a:cubicBezTo>
                  <a:pt x="21068" y="13394"/>
                  <a:pt x="21023" y="13371"/>
                  <a:pt x="20810" y="13314"/>
                </a:cubicBezTo>
                <a:cubicBezTo>
                  <a:pt x="20526" y="13239"/>
                  <a:pt x="20395" y="13165"/>
                  <a:pt x="20395" y="13081"/>
                </a:cubicBezTo>
                <a:cubicBezTo>
                  <a:pt x="20395" y="13035"/>
                  <a:pt x="20464" y="13003"/>
                  <a:pt x="20777" y="12911"/>
                </a:cubicBezTo>
                <a:cubicBezTo>
                  <a:pt x="21287" y="12762"/>
                  <a:pt x="21313" y="12753"/>
                  <a:pt x="21300" y="12692"/>
                </a:cubicBezTo>
                <a:cubicBezTo>
                  <a:pt x="21283" y="12610"/>
                  <a:pt x="21169" y="12615"/>
                  <a:pt x="20835" y="12713"/>
                </a:cubicBezTo>
                <a:cubicBezTo>
                  <a:pt x="20243" y="12885"/>
                  <a:pt x="20289" y="12875"/>
                  <a:pt x="20220" y="12818"/>
                </a:cubicBezTo>
                <a:cubicBezTo>
                  <a:pt x="20186" y="12790"/>
                  <a:pt x="20083" y="12649"/>
                  <a:pt x="19992" y="12504"/>
                </a:cubicBezTo>
                <a:cubicBezTo>
                  <a:pt x="19860" y="12292"/>
                  <a:pt x="19782" y="12200"/>
                  <a:pt x="19724" y="12198"/>
                </a:cubicBezTo>
                <a:close/>
                <a:moveTo>
                  <a:pt x="19409" y="13461"/>
                </a:moveTo>
                <a:cubicBezTo>
                  <a:pt x="19378" y="13456"/>
                  <a:pt x="19347" y="13475"/>
                  <a:pt x="19288" y="13528"/>
                </a:cubicBezTo>
                <a:cubicBezTo>
                  <a:pt x="19005" y="13778"/>
                  <a:pt x="18988" y="14201"/>
                  <a:pt x="19254" y="14328"/>
                </a:cubicBezTo>
                <a:cubicBezTo>
                  <a:pt x="19454" y="14424"/>
                  <a:pt x="19580" y="14391"/>
                  <a:pt x="19963" y="14150"/>
                </a:cubicBezTo>
                <a:cubicBezTo>
                  <a:pt x="20157" y="14028"/>
                  <a:pt x="20341" y="13929"/>
                  <a:pt x="20374" y="13929"/>
                </a:cubicBezTo>
                <a:cubicBezTo>
                  <a:pt x="20408" y="13929"/>
                  <a:pt x="20475" y="13972"/>
                  <a:pt x="20522" y="14024"/>
                </a:cubicBezTo>
                <a:cubicBezTo>
                  <a:pt x="20594" y="14103"/>
                  <a:pt x="20606" y="14137"/>
                  <a:pt x="20589" y="14233"/>
                </a:cubicBezTo>
                <a:cubicBezTo>
                  <a:pt x="20570" y="14344"/>
                  <a:pt x="20446" y="14556"/>
                  <a:pt x="20379" y="14595"/>
                </a:cubicBezTo>
                <a:cubicBezTo>
                  <a:pt x="20361" y="14605"/>
                  <a:pt x="20345" y="14646"/>
                  <a:pt x="20345" y="14686"/>
                </a:cubicBezTo>
                <a:cubicBezTo>
                  <a:pt x="20345" y="14741"/>
                  <a:pt x="20362" y="14758"/>
                  <a:pt x="20417" y="14758"/>
                </a:cubicBezTo>
                <a:cubicBezTo>
                  <a:pt x="20467" y="14758"/>
                  <a:pt x="20521" y="14716"/>
                  <a:pt x="20591" y="14618"/>
                </a:cubicBezTo>
                <a:cubicBezTo>
                  <a:pt x="20745" y="14404"/>
                  <a:pt x="20761" y="14360"/>
                  <a:pt x="20761" y="14196"/>
                </a:cubicBezTo>
                <a:cubicBezTo>
                  <a:pt x="20761" y="13925"/>
                  <a:pt x="20629" y="13779"/>
                  <a:pt x="20379" y="13780"/>
                </a:cubicBezTo>
                <a:cubicBezTo>
                  <a:pt x="20223" y="13780"/>
                  <a:pt x="20161" y="13809"/>
                  <a:pt x="19748" y="14069"/>
                </a:cubicBezTo>
                <a:cubicBezTo>
                  <a:pt x="19613" y="14155"/>
                  <a:pt x="19481" y="14225"/>
                  <a:pt x="19453" y="14225"/>
                </a:cubicBezTo>
                <a:cubicBezTo>
                  <a:pt x="19370" y="14225"/>
                  <a:pt x="19223" y="14073"/>
                  <a:pt x="19223" y="13987"/>
                </a:cubicBezTo>
                <a:cubicBezTo>
                  <a:pt x="19223" y="13910"/>
                  <a:pt x="19346" y="13707"/>
                  <a:pt x="19431" y="13645"/>
                </a:cubicBezTo>
                <a:cubicBezTo>
                  <a:pt x="19496" y="13598"/>
                  <a:pt x="19501" y="13510"/>
                  <a:pt x="19440" y="13474"/>
                </a:cubicBezTo>
                <a:cubicBezTo>
                  <a:pt x="19429" y="13467"/>
                  <a:pt x="19419" y="13463"/>
                  <a:pt x="19409" y="13461"/>
                </a:cubicBezTo>
                <a:close/>
                <a:moveTo>
                  <a:pt x="18050" y="13515"/>
                </a:moveTo>
                <a:cubicBezTo>
                  <a:pt x="18042" y="13515"/>
                  <a:pt x="18031" y="13516"/>
                  <a:pt x="18018" y="13519"/>
                </a:cubicBezTo>
                <a:cubicBezTo>
                  <a:pt x="17956" y="13535"/>
                  <a:pt x="17649" y="13719"/>
                  <a:pt x="17334" y="13929"/>
                </a:cubicBezTo>
                <a:cubicBezTo>
                  <a:pt x="17237" y="13993"/>
                  <a:pt x="17105" y="14061"/>
                  <a:pt x="17044" y="14080"/>
                </a:cubicBezTo>
                <a:cubicBezTo>
                  <a:pt x="16982" y="14098"/>
                  <a:pt x="16902" y="14140"/>
                  <a:pt x="16865" y="14171"/>
                </a:cubicBezTo>
                <a:cubicBezTo>
                  <a:pt x="16828" y="14202"/>
                  <a:pt x="16741" y="14242"/>
                  <a:pt x="16672" y="14260"/>
                </a:cubicBezTo>
                <a:cubicBezTo>
                  <a:pt x="16550" y="14291"/>
                  <a:pt x="16208" y="14436"/>
                  <a:pt x="15988" y="14551"/>
                </a:cubicBezTo>
                <a:cubicBezTo>
                  <a:pt x="15927" y="14584"/>
                  <a:pt x="15850" y="14609"/>
                  <a:pt x="15818" y="14609"/>
                </a:cubicBezTo>
                <a:cubicBezTo>
                  <a:pt x="15787" y="14609"/>
                  <a:pt x="15763" y="14621"/>
                  <a:pt x="15763" y="14634"/>
                </a:cubicBezTo>
                <a:cubicBezTo>
                  <a:pt x="15763" y="14659"/>
                  <a:pt x="15513" y="14834"/>
                  <a:pt x="15383" y="14899"/>
                </a:cubicBezTo>
                <a:cubicBezTo>
                  <a:pt x="15341" y="14920"/>
                  <a:pt x="15212" y="14957"/>
                  <a:pt x="15099" y="14982"/>
                </a:cubicBezTo>
                <a:cubicBezTo>
                  <a:pt x="14967" y="15010"/>
                  <a:pt x="14811" y="15073"/>
                  <a:pt x="14669" y="15157"/>
                </a:cubicBezTo>
                <a:cubicBezTo>
                  <a:pt x="14547" y="15230"/>
                  <a:pt x="14409" y="15300"/>
                  <a:pt x="14361" y="15310"/>
                </a:cubicBezTo>
                <a:cubicBezTo>
                  <a:pt x="14313" y="15321"/>
                  <a:pt x="14201" y="15361"/>
                  <a:pt x="14113" y="15399"/>
                </a:cubicBezTo>
                <a:cubicBezTo>
                  <a:pt x="14025" y="15438"/>
                  <a:pt x="13902" y="15478"/>
                  <a:pt x="13840" y="15488"/>
                </a:cubicBezTo>
                <a:cubicBezTo>
                  <a:pt x="13778" y="15499"/>
                  <a:pt x="13706" y="15525"/>
                  <a:pt x="13679" y="15546"/>
                </a:cubicBezTo>
                <a:cubicBezTo>
                  <a:pt x="13605" y="15606"/>
                  <a:pt x="13403" y="15677"/>
                  <a:pt x="13310" y="15677"/>
                </a:cubicBezTo>
                <a:cubicBezTo>
                  <a:pt x="13265" y="15677"/>
                  <a:pt x="13197" y="15709"/>
                  <a:pt x="13158" y="15747"/>
                </a:cubicBezTo>
                <a:cubicBezTo>
                  <a:pt x="13061" y="15843"/>
                  <a:pt x="12692" y="15963"/>
                  <a:pt x="12369" y="16005"/>
                </a:cubicBezTo>
                <a:cubicBezTo>
                  <a:pt x="12157" y="16033"/>
                  <a:pt x="12087" y="16055"/>
                  <a:pt x="12036" y="16109"/>
                </a:cubicBezTo>
                <a:cubicBezTo>
                  <a:pt x="11984" y="16164"/>
                  <a:pt x="11942" y="16177"/>
                  <a:pt x="11824" y="16173"/>
                </a:cubicBezTo>
                <a:cubicBezTo>
                  <a:pt x="11711" y="16169"/>
                  <a:pt x="11618" y="16195"/>
                  <a:pt x="11432" y="16279"/>
                </a:cubicBezTo>
                <a:cubicBezTo>
                  <a:pt x="11298" y="16339"/>
                  <a:pt x="11144" y="16388"/>
                  <a:pt x="11088" y="16388"/>
                </a:cubicBezTo>
                <a:cubicBezTo>
                  <a:pt x="11032" y="16388"/>
                  <a:pt x="10938" y="16407"/>
                  <a:pt x="10880" y="16430"/>
                </a:cubicBezTo>
                <a:cubicBezTo>
                  <a:pt x="10822" y="16452"/>
                  <a:pt x="10647" y="16486"/>
                  <a:pt x="10489" y="16506"/>
                </a:cubicBezTo>
                <a:cubicBezTo>
                  <a:pt x="10332" y="16526"/>
                  <a:pt x="10179" y="16562"/>
                  <a:pt x="10152" y="16585"/>
                </a:cubicBezTo>
                <a:cubicBezTo>
                  <a:pt x="10124" y="16607"/>
                  <a:pt x="10044" y="16624"/>
                  <a:pt x="9975" y="16622"/>
                </a:cubicBezTo>
                <a:cubicBezTo>
                  <a:pt x="9906" y="16620"/>
                  <a:pt x="9813" y="16631"/>
                  <a:pt x="9769" y="16647"/>
                </a:cubicBezTo>
                <a:cubicBezTo>
                  <a:pt x="9725" y="16662"/>
                  <a:pt x="9632" y="16670"/>
                  <a:pt x="9561" y="16663"/>
                </a:cubicBezTo>
                <a:cubicBezTo>
                  <a:pt x="9484" y="16656"/>
                  <a:pt x="9357" y="16673"/>
                  <a:pt x="9248" y="16707"/>
                </a:cubicBezTo>
                <a:cubicBezTo>
                  <a:pt x="9143" y="16739"/>
                  <a:pt x="9051" y="16754"/>
                  <a:pt x="9027" y="16740"/>
                </a:cubicBezTo>
                <a:cubicBezTo>
                  <a:pt x="8963" y="16702"/>
                  <a:pt x="8832" y="16710"/>
                  <a:pt x="8763" y="16758"/>
                </a:cubicBezTo>
                <a:cubicBezTo>
                  <a:pt x="8729" y="16782"/>
                  <a:pt x="8674" y="16804"/>
                  <a:pt x="8643" y="16804"/>
                </a:cubicBezTo>
                <a:cubicBezTo>
                  <a:pt x="8611" y="16804"/>
                  <a:pt x="8584" y="16810"/>
                  <a:pt x="8584" y="16818"/>
                </a:cubicBezTo>
                <a:cubicBezTo>
                  <a:pt x="8584" y="16855"/>
                  <a:pt x="8754" y="17066"/>
                  <a:pt x="8795" y="17081"/>
                </a:cubicBezTo>
                <a:cubicBezTo>
                  <a:pt x="8872" y="17109"/>
                  <a:pt x="9079" y="17433"/>
                  <a:pt x="9072" y="17518"/>
                </a:cubicBezTo>
                <a:cubicBezTo>
                  <a:pt x="9068" y="17560"/>
                  <a:pt x="9093" y="17653"/>
                  <a:pt x="9128" y="17724"/>
                </a:cubicBezTo>
                <a:cubicBezTo>
                  <a:pt x="9206" y="17883"/>
                  <a:pt x="9208" y="17946"/>
                  <a:pt x="9141" y="18210"/>
                </a:cubicBezTo>
                <a:cubicBezTo>
                  <a:pt x="9106" y="18348"/>
                  <a:pt x="9058" y="18447"/>
                  <a:pt x="9000" y="18506"/>
                </a:cubicBezTo>
                <a:cubicBezTo>
                  <a:pt x="8952" y="18555"/>
                  <a:pt x="8902" y="18625"/>
                  <a:pt x="8891" y="18661"/>
                </a:cubicBezTo>
                <a:cubicBezTo>
                  <a:pt x="8879" y="18697"/>
                  <a:pt x="8790" y="18779"/>
                  <a:pt x="8692" y="18843"/>
                </a:cubicBezTo>
                <a:cubicBezTo>
                  <a:pt x="8528" y="18951"/>
                  <a:pt x="8519" y="18962"/>
                  <a:pt x="8589" y="18976"/>
                </a:cubicBezTo>
                <a:cubicBezTo>
                  <a:pt x="8631" y="18984"/>
                  <a:pt x="9025" y="18987"/>
                  <a:pt x="9465" y="18982"/>
                </a:cubicBezTo>
                <a:cubicBezTo>
                  <a:pt x="10090" y="18975"/>
                  <a:pt x="10365" y="18959"/>
                  <a:pt x="10710" y="18910"/>
                </a:cubicBezTo>
                <a:cubicBezTo>
                  <a:pt x="11974" y="18727"/>
                  <a:pt x="12958" y="18408"/>
                  <a:pt x="14144" y="17795"/>
                </a:cubicBezTo>
                <a:cubicBezTo>
                  <a:pt x="14511" y="17605"/>
                  <a:pt x="15029" y="17268"/>
                  <a:pt x="15441" y="16951"/>
                </a:cubicBezTo>
                <a:cubicBezTo>
                  <a:pt x="16217" y="16353"/>
                  <a:pt x="17028" y="15454"/>
                  <a:pt x="17500" y="14669"/>
                </a:cubicBezTo>
                <a:cubicBezTo>
                  <a:pt x="17544" y="14596"/>
                  <a:pt x="17609" y="14488"/>
                  <a:pt x="17645" y="14429"/>
                </a:cubicBezTo>
                <a:cubicBezTo>
                  <a:pt x="17750" y="14257"/>
                  <a:pt x="18032" y="13683"/>
                  <a:pt x="18056" y="13590"/>
                </a:cubicBezTo>
                <a:cubicBezTo>
                  <a:pt x="18071" y="13533"/>
                  <a:pt x="18072" y="13516"/>
                  <a:pt x="18050" y="13515"/>
                </a:cubicBezTo>
                <a:close/>
                <a:moveTo>
                  <a:pt x="18836" y="14491"/>
                </a:moveTo>
                <a:cubicBezTo>
                  <a:pt x="18794" y="14491"/>
                  <a:pt x="18774" y="14512"/>
                  <a:pt x="18774" y="14560"/>
                </a:cubicBezTo>
                <a:cubicBezTo>
                  <a:pt x="18774" y="14617"/>
                  <a:pt x="18827" y="14650"/>
                  <a:pt x="19105" y="14769"/>
                </a:cubicBezTo>
                <a:cubicBezTo>
                  <a:pt x="19285" y="14846"/>
                  <a:pt x="19597" y="14988"/>
                  <a:pt x="19800" y="15083"/>
                </a:cubicBezTo>
                <a:cubicBezTo>
                  <a:pt x="20186" y="15265"/>
                  <a:pt x="20324" y="15292"/>
                  <a:pt x="20336" y="15188"/>
                </a:cubicBezTo>
                <a:cubicBezTo>
                  <a:pt x="20342" y="15143"/>
                  <a:pt x="20301" y="15111"/>
                  <a:pt x="20160" y="15050"/>
                </a:cubicBezTo>
                <a:cubicBezTo>
                  <a:pt x="20059" y="15006"/>
                  <a:pt x="19733" y="14863"/>
                  <a:pt x="19436" y="14731"/>
                </a:cubicBezTo>
                <a:cubicBezTo>
                  <a:pt x="19138" y="14600"/>
                  <a:pt x="18870" y="14491"/>
                  <a:pt x="18836" y="14491"/>
                </a:cubicBezTo>
                <a:close/>
                <a:moveTo>
                  <a:pt x="18664" y="14826"/>
                </a:moveTo>
                <a:cubicBezTo>
                  <a:pt x="18618" y="14823"/>
                  <a:pt x="18585" y="14871"/>
                  <a:pt x="18537" y="14951"/>
                </a:cubicBezTo>
                <a:cubicBezTo>
                  <a:pt x="18498" y="15016"/>
                  <a:pt x="18424" y="15136"/>
                  <a:pt x="18374" y="15217"/>
                </a:cubicBezTo>
                <a:cubicBezTo>
                  <a:pt x="18161" y="15564"/>
                  <a:pt x="18159" y="15569"/>
                  <a:pt x="18219" y="15610"/>
                </a:cubicBezTo>
                <a:cubicBezTo>
                  <a:pt x="18250" y="15631"/>
                  <a:pt x="18285" y="15648"/>
                  <a:pt x="18298" y="15648"/>
                </a:cubicBezTo>
                <a:cubicBezTo>
                  <a:pt x="18310" y="15648"/>
                  <a:pt x="18386" y="15543"/>
                  <a:pt x="18465" y="15416"/>
                </a:cubicBezTo>
                <a:cubicBezTo>
                  <a:pt x="18545" y="15289"/>
                  <a:pt x="18631" y="15167"/>
                  <a:pt x="18658" y="15147"/>
                </a:cubicBezTo>
                <a:cubicBezTo>
                  <a:pt x="18713" y="15104"/>
                  <a:pt x="18757" y="15151"/>
                  <a:pt x="18997" y="15499"/>
                </a:cubicBezTo>
                <a:cubicBezTo>
                  <a:pt x="19082" y="15621"/>
                  <a:pt x="19247" y="15857"/>
                  <a:pt x="19364" y="16024"/>
                </a:cubicBezTo>
                <a:cubicBezTo>
                  <a:pt x="19616" y="16384"/>
                  <a:pt x="19656" y="16399"/>
                  <a:pt x="19793" y="16173"/>
                </a:cubicBezTo>
                <a:cubicBezTo>
                  <a:pt x="20137" y="15607"/>
                  <a:pt x="20164" y="15548"/>
                  <a:pt x="20082" y="15521"/>
                </a:cubicBezTo>
                <a:cubicBezTo>
                  <a:pt x="20003" y="15496"/>
                  <a:pt x="19958" y="15539"/>
                  <a:pt x="19813" y="15784"/>
                </a:cubicBezTo>
                <a:cubicBezTo>
                  <a:pt x="19733" y="15921"/>
                  <a:pt x="19655" y="16040"/>
                  <a:pt x="19639" y="16049"/>
                </a:cubicBezTo>
                <a:cubicBezTo>
                  <a:pt x="19623" y="16058"/>
                  <a:pt x="19587" y="16028"/>
                  <a:pt x="19556" y="15983"/>
                </a:cubicBezTo>
                <a:cubicBezTo>
                  <a:pt x="19526" y="15937"/>
                  <a:pt x="19327" y="15654"/>
                  <a:pt x="19116" y="15356"/>
                </a:cubicBezTo>
                <a:cubicBezTo>
                  <a:pt x="18851" y="14981"/>
                  <a:pt x="18741" y="14833"/>
                  <a:pt x="18664" y="14826"/>
                </a:cubicBezTo>
                <a:close/>
                <a:moveTo>
                  <a:pt x="17821" y="16068"/>
                </a:moveTo>
                <a:cubicBezTo>
                  <a:pt x="17716" y="16086"/>
                  <a:pt x="17747" y="16168"/>
                  <a:pt x="17956" y="16434"/>
                </a:cubicBezTo>
                <a:cubicBezTo>
                  <a:pt x="18070" y="16580"/>
                  <a:pt x="18290" y="16863"/>
                  <a:pt x="18445" y="17062"/>
                </a:cubicBezTo>
                <a:cubicBezTo>
                  <a:pt x="18663" y="17343"/>
                  <a:pt x="18744" y="17424"/>
                  <a:pt x="18801" y="17424"/>
                </a:cubicBezTo>
                <a:cubicBezTo>
                  <a:pt x="18921" y="17425"/>
                  <a:pt x="18918" y="17348"/>
                  <a:pt x="18792" y="17189"/>
                </a:cubicBezTo>
                <a:lnTo>
                  <a:pt x="18673" y="17040"/>
                </a:lnTo>
                <a:lnTo>
                  <a:pt x="18756" y="16938"/>
                </a:lnTo>
                <a:cubicBezTo>
                  <a:pt x="18802" y="16883"/>
                  <a:pt x="18840" y="16825"/>
                  <a:pt x="18841" y="16812"/>
                </a:cubicBezTo>
                <a:cubicBezTo>
                  <a:pt x="18842" y="16799"/>
                  <a:pt x="18883" y="16742"/>
                  <a:pt x="18935" y="16686"/>
                </a:cubicBezTo>
                <a:lnTo>
                  <a:pt x="19029" y="16585"/>
                </a:lnTo>
                <a:lnTo>
                  <a:pt x="19219" y="16638"/>
                </a:lnTo>
                <a:cubicBezTo>
                  <a:pt x="19420" y="16695"/>
                  <a:pt x="19480" y="16686"/>
                  <a:pt x="19480" y="16597"/>
                </a:cubicBezTo>
                <a:cubicBezTo>
                  <a:pt x="19480" y="16551"/>
                  <a:pt x="19345" y="16500"/>
                  <a:pt x="18680" y="16299"/>
                </a:cubicBezTo>
                <a:cubicBezTo>
                  <a:pt x="18240" y="16166"/>
                  <a:pt x="17852" y="16062"/>
                  <a:pt x="17821" y="16068"/>
                </a:cubicBezTo>
                <a:close/>
                <a:moveTo>
                  <a:pt x="18280" y="16363"/>
                </a:moveTo>
                <a:cubicBezTo>
                  <a:pt x="18333" y="16369"/>
                  <a:pt x="18411" y="16387"/>
                  <a:pt x="18521" y="16421"/>
                </a:cubicBezTo>
                <a:cubicBezTo>
                  <a:pt x="18827" y="16514"/>
                  <a:pt x="18838" y="16534"/>
                  <a:pt x="18707" y="16703"/>
                </a:cubicBezTo>
                <a:cubicBezTo>
                  <a:pt x="18647" y="16780"/>
                  <a:pt x="18583" y="16848"/>
                  <a:pt x="18564" y="16854"/>
                </a:cubicBezTo>
                <a:cubicBezTo>
                  <a:pt x="18522" y="16866"/>
                  <a:pt x="18162" y="16417"/>
                  <a:pt x="18186" y="16382"/>
                </a:cubicBezTo>
                <a:cubicBezTo>
                  <a:pt x="18199" y="16362"/>
                  <a:pt x="18227" y="16357"/>
                  <a:pt x="18280" y="16363"/>
                </a:cubicBezTo>
                <a:close/>
                <a:moveTo>
                  <a:pt x="6537" y="16626"/>
                </a:moveTo>
                <a:cubicBezTo>
                  <a:pt x="6453" y="16629"/>
                  <a:pt x="6393" y="16648"/>
                  <a:pt x="6358" y="16684"/>
                </a:cubicBezTo>
                <a:cubicBezTo>
                  <a:pt x="6319" y="16723"/>
                  <a:pt x="6259" y="16744"/>
                  <a:pt x="6179" y="16744"/>
                </a:cubicBezTo>
                <a:cubicBezTo>
                  <a:pt x="6059" y="16744"/>
                  <a:pt x="6018" y="16767"/>
                  <a:pt x="5759" y="16996"/>
                </a:cubicBezTo>
                <a:cubicBezTo>
                  <a:pt x="5685" y="17062"/>
                  <a:pt x="5671" y="17104"/>
                  <a:pt x="5651" y="17319"/>
                </a:cubicBezTo>
                <a:cubicBezTo>
                  <a:pt x="5625" y="17609"/>
                  <a:pt x="5636" y="17651"/>
                  <a:pt x="5779" y="17809"/>
                </a:cubicBezTo>
                <a:cubicBezTo>
                  <a:pt x="5838" y="17875"/>
                  <a:pt x="5914" y="17982"/>
                  <a:pt x="5947" y="18047"/>
                </a:cubicBezTo>
                <a:cubicBezTo>
                  <a:pt x="5988" y="18131"/>
                  <a:pt x="6034" y="18175"/>
                  <a:pt x="6108" y="18198"/>
                </a:cubicBezTo>
                <a:cubicBezTo>
                  <a:pt x="6165" y="18216"/>
                  <a:pt x="6237" y="18259"/>
                  <a:pt x="6268" y="18295"/>
                </a:cubicBezTo>
                <a:cubicBezTo>
                  <a:pt x="6373" y="18417"/>
                  <a:pt x="6643" y="18565"/>
                  <a:pt x="6870" y="18626"/>
                </a:cubicBezTo>
                <a:cubicBezTo>
                  <a:pt x="7053" y="18676"/>
                  <a:pt x="7170" y="18688"/>
                  <a:pt x="7496" y="18682"/>
                </a:cubicBezTo>
                <a:cubicBezTo>
                  <a:pt x="8050" y="18673"/>
                  <a:pt x="8111" y="18654"/>
                  <a:pt x="8334" y="18428"/>
                </a:cubicBezTo>
                <a:cubicBezTo>
                  <a:pt x="8658" y="18099"/>
                  <a:pt x="8662" y="17859"/>
                  <a:pt x="8352" y="17424"/>
                </a:cubicBezTo>
                <a:cubicBezTo>
                  <a:pt x="8163" y="17159"/>
                  <a:pt x="8187" y="17178"/>
                  <a:pt x="7386" y="16752"/>
                </a:cubicBezTo>
                <a:cubicBezTo>
                  <a:pt x="7348" y="16732"/>
                  <a:pt x="7253" y="16715"/>
                  <a:pt x="7174" y="16715"/>
                </a:cubicBezTo>
                <a:cubicBezTo>
                  <a:pt x="7095" y="16715"/>
                  <a:pt x="6951" y="16694"/>
                  <a:pt x="6854" y="16669"/>
                </a:cubicBezTo>
                <a:cubicBezTo>
                  <a:pt x="6728" y="16638"/>
                  <a:pt x="6620" y="16624"/>
                  <a:pt x="6537" y="16626"/>
                </a:cubicBezTo>
                <a:close/>
                <a:moveTo>
                  <a:pt x="17368" y="16810"/>
                </a:moveTo>
                <a:cubicBezTo>
                  <a:pt x="17335" y="16810"/>
                  <a:pt x="17298" y="16812"/>
                  <a:pt x="17258" y="16818"/>
                </a:cubicBezTo>
                <a:cubicBezTo>
                  <a:pt x="17145" y="16836"/>
                  <a:pt x="17087" y="16877"/>
                  <a:pt x="16892" y="17067"/>
                </a:cubicBezTo>
                <a:cubicBezTo>
                  <a:pt x="16751" y="17203"/>
                  <a:pt x="16661" y="17316"/>
                  <a:pt x="16664" y="17352"/>
                </a:cubicBezTo>
                <a:cubicBezTo>
                  <a:pt x="16665" y="17386"/>
                  <a:pt x="16765" y="17493"/>
                  <a:pt x="16896" y="17602"/>
                </a:cubicBezTo>
                <a:cubicBezTo>
                  <a:pt x="17023" y="17708"/>
                  <a:pt x="17222" y="17877"/>
                  <a:pt x="17336" y="17975"/>
                </a:cubicBezTo>
                <a:cubicBezTo>
                  <a:pt x="17451" y="18072"/>
                  <a:pt x="17613" y="18208"/>
                  <a:pt x="17696" y="18279"/>
                </a:cubicBezTo>
                <a:cubicBezTo>
                  <a:pt x="17854" y="18411"/>
                  <a:pt x="17948" y="18429"/>
                  <a:pt x="17969" y="18330"/>
                </a:cubicBezTo>
                <a:cubicBezTo>
                  <a:pt x="17977" y="18290"/>
                  <a:pt x="17912" y="18215"/>
                  <a:pt x="17745" y="18074"/>
                </a:cubicBezTo>
                <a:lnTo>
                  <a:pt x="17509" y="17873"/>
                </a:lnTo>
                <a:lnTo>
                  <a:pt x="17623" y="17772"/>
                </a:lnTo>
                <a:lnTo>
                  <a:pt x="17734" y="17668"/>
                </a:lnTo>
                <a:lnTo>
                  <a:pt x="18038" y="17739"/>
                </a:lnTo>
                <a:cubicBezTo>
                  <a:pt x="18348" y="17811"/>
                  <a:pt x="18550" y="17830"/>
                  <a:pt x="18550" y="17786"/>
                </a:cubicBezTo>
                <a:cubicBezTo>
                  <a:pt x="18550" y="17718"/>
                  <a:pt x="18447" y="17663"/>
                  <a:pt x="18231" y="17617"/>
                </a:cubicBezTo>
                <a:cubicBezTo>
                  <a:pt x="17881" y="17542"/>
                  <a:pt x="17885" y="17544"/>
                  <a:pt x="17902" y="17354"/>
                </a:cubicBezTo>
                <a:cubicBezTo>
                  <a:pt x="17919" y="17160"/>
                  <a:pt x="17849" y="17031"/>
                  <a:pt x="17661" y="16914"/>
                </a:cubicBezTo>
                <a:cubicBezTo>
                  <a:pt x="17540" y="16838"/>
                  <a:pt x="17466" y="16810"/>
                  <a:pt x="17368" y="16810"/>
                </a:cubicBezTo>
                <a:close/>
                <a:moveTo>
                  <a:pt x="17361" y="16963"/>
                </a:moveTo>
                <a:cubicBezTo>
                  <a:pt x="17422" y="16967"/>
                  <a:pt x="17487" y="16995"/>
                  <a:pt x="17564" y="17048"/>
                </a:cubicBezTo>
                <a:cubicBezTo>
                  <a:pt x="17647" y="17104"/>
                  <a:pt x="17750" y="17263"/>
                  <a:pt x="17750" y="17331"/>
                </a:cubicBezTo>
                <a:cubicBezTo>
                  <a:pt x="17750" y="17348"/>
                  <a:pt x="17669" y="17450"/>
                  <a:pt x="17571" y="17557"/>
                </a:cubicBezTo>
                <a:cubicBezTo>
                  <a:pt x="17473" y="17664"/>
                  <a:pt x="17383" y="17751"/>
                  <a:pt x="17370" y="17751"/>
                </a:cubicBezTo>
                <a:cubicBezTo>
                  <a:pt x="17357" y="17751"/>
                  <a:pt x="17237" y="17660"/>
                  <a:pt x="17106" y="17549"/>
                </a:cubicBezTo>
                <a:lnTo>
                  <a:pt x="16869" y="17344"/>
                </a:lnTo>
                <a:lnTo>
                  <a:pt x="17026" y="17176"/>
                </a:lnTo>
                <a:cubicBezTo>
                  <a:pt x="17165" y="17025"/>
                  <a:pt x="17259" y="16957"/>
                  <a:pt x="17361" y="16963"/>
                </a:cubicBezTo>
                <a:close/>
                <a:moveTo>
                  <a:pt x="16355" y="17708"/>
                </a:moveTo>
                <a:cubicBezTo>
                  <a:pt x="16138" y="17708"/>
                  <a:pt x="16037" y="17752"/>
                  <a:pt x="15915" y="17904"/>
                </a:cubicBezTo>
                <a:cubicBezTo>
                  <a:pt x="15837" y="18001"/>
                  <a:pt x="15809" y="18191"/>
                  <a:pt x="15854" y="18318"/>
                </a:cubicBezTo>
                <a:cubicBezTo>
                  <a:pt x="15901" y="18447"/>
                  <a:pt x="16333" y="19020"/>
                  <a:pt x="16440" y="19094"/>
                </a:cubicBezTo>
                <a:cubicBezTo>
                  <a:pt x="16485" y="19125"/>
                  <a:pt x="16573" y="19160"/>
                  <a:pt x="16632" y="19172"/>
                </a:cubicBezTo>
                <a:cubicBezTo>
                  <a:pt x="16852" y="19218"/>
                  <a:pt x="17073" y="19138"/>
                  <a:pt x="17200" y="18965"/>
                </a:cubicBezTo>
                <a:cubicBezTo>
                  <a:pt x="17263" y="18880"/>
                  <a:pt x="17273" y="18833"/>
                  <a:pt x="17263" y="18684"/>
                </a:cubicBezTo>
                <a:cubicBezTo>
                  <a:pt x="17251" y="18517"/>
                  <a:pt x="17236" y="18488"/>
                  <a:pt x="16994" y="18169"/>
                </a:cubicBezTo>
                <a:cubicBezTo>
                  <a:pt x="16672" y="17744"/>
                  <a:pt x="16621" y="17708"/>
                  <a:pt x="16355" y="17708"/>
                </a:cubicBezTo>
                <a:close/>
                <a:moveTo>
                  <a:pt x="16384" y="17799"/>
                </a:moveTo>
                <a:cubicBezTo>
                  <a:pt x="16517" y="17814"/>
                  <a:pt x="16647" y="17939"/>
                  <a:pt x="16909" y="18270"/>
                </a:cubicBezTo>
                <a:cubicBezTo>
                  <a:pt x="17170" y="18598"/>
                  <a:pt x="17195" y="18817"/>
                  <a:pt x="16992" y="18970"/>
                </a:cubicBezTo>
                <a:cubicBezTo>
                  <a:pt x="16707" y="19183"/>
                  <a:pt x="16507" y="19075"/>
                  <a:pt x="16091" y="18475"/>
                </a:cubicBezTo>
                <a:cubicBezTo>
                  <a:pt x="15900" y="18199"/>
                  <a:pt x="15892" y="18170"/>
                  <a:pt x="15979" y="18026"/>
                </a:cubicBezTo>
                <a:cubicBezTo>
                  <a:pt x="16031" y="17942"/>
                  <a:pt x="16149" y="17848"/>
                  <a:pt x="16243" y="17817"/>
                </a:cubicBezTo>
                <a:cubicBezTo>
                  <a:pt x="16294" y="17801"/>
                  <a:pt x="16340" y="17794"/>
                  <a:pt x="16384" y="17799"/>
                </a:cubicBezTo>
                <a:close/>
                <a:moveTo>
                  <a:pt x="15349" y="18233"/>
                </a:moveTo>
                <a:cubicBezTo>
                  <a:pt x="15324" y="18237"/>
                  <a:pt x="15291" y="18261"/>
                  <a:pt x="15273" y="18287"/>
                </a:cubicBezTo>
                <a:cubicBezTo>
                  <a:pt x="15248" y="18324"/>
                  <a:pt x="15305" y="18424"/>
                  <a:pt x="15535" y="18744"/>
                </a:cubicBezTo>
                <a:cubicBezTo>
                  <a:pt x="15833" y="19160"/>
                  <a:pt x="15866" y="19258"/>
                  <a:pt x="15678" y="19168"/>
                </a:cubicBezTo>
                <a:cubicBezTo>
                  <a:pt x="14780" y="18742"/>
                  <a:pt x="14603" y="18668"/>
                  <a:pt x="14558" y="18703"/>
                </a:cubicBezTo>
                <a:cubicBezTo>
                  <a:pt x="14532" y="18723"/>
                  <a:pt x="14517" y="18756"/>
                  <a:pt x="14526" y="18777"/>
                </a:cubicBezTo>
                <a:cubicBezTo>
                  <a:pt x="14535" y="18799"/>
                  <a:pt x="14739" y="19092"/>
                  <a:pt x="14978" y="19427"/>
                </a:cubicBezTo>
                <a:cubicBezTo>
                  <a:pt x="15302" y="19879"/>
                  <a:pt x="15429" y="20033"/>
                  <a:pt x="15476" y="20033"/>
                </a:cubicBezTo>
                <a:cubicBezTo>
                  <a:pt x="15606" y="20033"/>
                  <a:pt x="15570" y="19942"/>
                  <a:pt x="15284" y="19540"/>
                </a:cubicBezTo>
                <a:cubicBezTo>
                  <a:pt x="15092" y="19270"/>
                  <a:pt x="15004" y="19121"/>
                  <a:pt x="15025" y="19102"/>
                </a:cubicBezTo>
                <a:cubicBezTo>
                  <a:pt x="15046" y="19082"/>
                  <a:pt x="15242" y="19161"/>
                  <a:pt x="15599" y="19332"/>
                </a:cubicBezTo>
                <a:cubicBezTo>
                  <a:pt x="15897" y="19473"/>
                  <a:pt x="16170" y="19588"/>
                  <a:pt x="16207" y="19588"/>
                </a:cubicBezTo>
                <a:cubicBezTo>
                  <a:pt x="16329" y="19588"/>
                  <a:pt x="16284" y="19481"/>
                  <a:pt x="15995" y="19077"/>
                </a:cubicBezTo>
                <a:cubicBezTo>
                  <a:pt x="15841" y="18862"/>
                  <a:pt x="15700" y="18662"/>
                  <a:pt x="15682" y="18634"/>
                </a:cubicBezTo>
                <a:cubicBezTo>
                  <a:pt x="15541" y="18413"/>
                  <a:pt x="15386" y="18227"/>
                  <a:pt x="15349" y="18233"/>
                </a:cubicBezTo>
                <a:close/>
                <a:moveTo>
                  <a:pt x="14269" y="18879"/>
                </a:moveTo>
                <a:cubicBezTo>
                  <a:pt x="14193" y="18879"/>
                  <a:pt x="13589" y="19154"/>
                  <a:pt x="13570" y="19197"/>
                </a:cubicBezTo>
                <a:cubicBezTo>
                  <a:pt x="13560" y="19218"/>
                  <a:pt x="13629" y="19378"/>
                  <a:pt x="13724" y="19553"/>
                </a:cubicBezTo>
                <a:cubicBezTo>
                  <a:pt x="13818" y="19727"/>
                  <a:pt x="13943" y="19964"/>
                  <a:pt x="14001" y="20078"/>
                </a:cubicBezTo>
                <a:cubicBezTo>
                  <a:pt x="14059" y="20192"/>
                  <a:pt x="14148" y="20355"/>
                  <a:pt x="14200" y="20440"/>
                </a:cubicBezTo>
                <a:cubicBezTo>
                  <a:pt x="14252" y="20526"/>
                  <a:pt x="14316" y="20597"/>
                  <a:pt x="14341" y="20597"/>
                </a:cubicBezTo>
                <a:cubicBezTo>
                  <a:pt x="14366" y="20597"/>
                  <a:pt x="14529" y="20530"/>
                  <a:pt x="14705" y="20448"/>
                </a:cubicBezTo>
                <a:cubicBezTo>
                  <a:pt x="14940" y="20339"/>
                  <a:pt x="15025" y="20285"/>
                  <a:pt x="15025" y="20244"/>
                </a:cubicBezTo>
                <a:cubicBezTo>
                  <a:pt x="15025" y="20143"/>
                  <a:pt x="14930" y="20152"/>
                  <a:pt x="14669" y="20273"/>
                </a:cubicBezTo>
                <a:cubicBezTo>
                  <a:pt x="14529" y="20338"/>
                  <a:pt x="14402" y="20383"/>
                  <a:pt x="14386" y="20374"/>
                </a:cubicBezTo>
                <a:cubicBezTo>
                  <a:pt x="14369" y="20365"/>
                  <a:pt x="14296" y="20250"/>
                  <a:pt x="14225" y="20118"/>
                </a:cubicBezTo>
                <a:cubicBezTo>
                  <a:pt x="14077" y="19845"/>
                  <a:pt x="14081" y="19834"/>
                  <a:pt x="14321" y="19739"/>
                </a:cubicBezTo>
                <a:cubicBezTo>
                  <a:pt x="14496" y="19669"/>
                  <a:pt x="14521" y="19646"/>
                  <a:pt x="14493" y="19578"/>
                </a:cubicBezTo>
                <a:cubicBezTo>
                  <a:pt x="14466" y="19512"/>
                  <a:pt x="14403" y="19518"/>
                  <a:pt x="14200" y="19607"/>
                </a:cubicBezTo>
                <a:cubicBezTo>
                  <a:pt x="14101" y="19650"/>
                  <a:pt x="14012" y="19671"/>
                  <a:pt x="13997" y="19656"/>
                </a:cubicBezTo>
                <a:cubicBezTo>
                  <a:pt x="13981" y="19642"/>
                  <a:pt x="13928" y="19556"/>
                  <a:pt x="13876" y="19462"/>
                </a:cubicBezTo>
                <a:lnTo>
                  <a:pt x="13780" y="19290"/>
                </a:lnTo>
                <a:lnTo>
                  <a:pt x="13898" y="19222"/>
                </a:lnTo>
                <a:cubicBezTo>
                  <a:pt x="13963" y="19184"/>
                  <a:pt x="14085" y="19126"/>
                  <a:pt x="14169" y="19092"/>
                </a:cubicBezTo>
                <a:cubicBezTo>
                  <a:pt x="14293" y="19041"/>
                  <a:pt x="14321" y="19015"/>
                  <a:pt x="14321" y="18953"/>
                </a:cubicBezTo>
                <a:cubicBezTo>
                  <a:pt x="14321" y="18904"/>
                  <a:pt x="14302" y="18879"/>
                  <a:pt x="14269" y="18879"/>
                </a:cubicBezTo>
                <a:close/>
                <a:moveTo>
                  <a:pt x="5166" y="19261"/>
                </a:moveTo>
                <a:cubicBezTo>
                  <a:pt x="5098" y="19256"/>
                  <a:pt x="5085" y="19283"/>
                  <a:pt x="5097" y="19340"/>
                </a:cubicBezTo>
                <a:cubicBezTo>
                  <a:pt x="5105" y="19378"/>
                  <a:pt x="5190" y="19421"/>
                  <a:pt x="5388" y="19485"/>
                </a:cubicBezTo>
                <a:cubicBezTo>
                  <a:pt x="5541" y="19534"/>
                  <a:pt x="5682" y="19589"/>
                  <a:pt x="5701" y="19607"/>
                </a:cubicBezTo>
                <a:cubicBezTo>
                  <a:pt x="5736" y="19639"/>
                  <a:pt x="5615" y="19752"/>
                  <a:pt x="4923" y="20341"/>
                </a:cubicBezTo>
                <a:cubicBezTo>
                  <a:pt x="4731" y="20504"/>
                  <a:pt x="4578" y="20657"/>
                  <a:pt x="4578" y="20686"/>
                </a:cubicBezTo>
                <a:cubicBezTo>
                  <a:pt x="4578" y="20722"/>
                  <a:pt x="4624" y="20755"/>
                  <a:pt x="4715" y="20786"/>
                </a:cubicBezTo>
                <a:cubicBezTo>
                  <a:pt x="4790" y="20811"/>
                  <a:pt x="4958" y="20873"/>
                  <a:pt x="5090" y="20920"/>
                </a:cubicBezTo>
                <a:cubicBezTo>
                  <a:pt x="5401" y="21032"/>
                  <a:pt x="5508" y="21037"/>
                  <a:pt x="5508" y="20941"/>
                </a:cubicBezTo>
                <a:cubicBezTo>
                  <a:pt x="5508" y="20888"/>
                  <a:pt x="5484" y="20865"/>
                  <a:pt x="5419" y="20850"/>
                </a:cubicBezTo>
                <a:cubicBezTo>
                  <a:pt x="5371" y="20839"/>
                  <a:pt x="5289" y="20812"/>
                  <a:pt x="5236" y="20790"/>
                </a:cubicBezTo>
                <a:cubicBezTo>
                  <a:pt x="5183" y="20768"/>
                  <a:pt x="5085" y="20734"/>
                  <a:pt x="5019" y="20715"/>
                </a:cubicBezTo>
                <a:cubicBezTo>
                  <a:pt x="4953" y="20696"/>
                  <a:pt x="4894" y="20671"/>
                  <a:pt x="4885" y="20657"/>
                </a:cubicBezTo>
                <a:cubicBezTo>
                  <a:pt x="4876" y="20644"/>
                  <a:pt x="5128" y="20409"/>
                  <a:pt x="5446" y="20136"/>
                </a:cubicBezTo>
                <a:cubicBezTo>
                  <a:pt x="5891" y="19755"/>
                  <a:pt x="6021" y="19626"/>
                  <a:pt x="6014" y="19578"/>
                </a:cubicBezTo>
                <a:cubicBezTo>
                  <a:pt x="6006" y="19526"/>
                  <a:pt x="5929" y="19490"/>
                  <a:pt x="5575" y="19373"/>
                </a:cubicBezTo>
                <a:cubicBezTo>
                  <a:pt x="5361" y="19302"/>
                  <a:pt x="5235" y="19266"/>
                  <a:pt x="5166" y="19261"/>
                </a:cubicBezTo>
                <a:close/>
                <a:moveTo>
                  <a:pt x="13315" y="19298"/>
                </a:moveTo>
                <a:cubicBezTo>
                  <a:pt x="13247" y="19307"/>
                  <a:pt x="13248" y="19317"/>
                  <a:pt x="13248" y="19900"/>
                </a:cubicBezTo>
                <a:cubicBezTo>
                  <a:pt x="13248" y="20321"/>
                  <a:pt x="13238" y="20492"/>
                  <a:pt x="13212" y="20492"/>
                </a:cubicBezTo>
                <a:cubicBezTo>
                  <a:pt x="13192" y="20492"/>
                  <a:pt x="13012" y="20301"/>
                  <a:pt x="12814" y="20068"/>
                </a:cubicBezTo>
                <a:cubicBezTo>
                  <a:pt x="12616" y="19834"/>
                  <a:pt x="12431" y="19637"/>
                  <a:pt x="12405" y="19627"/>
                </a:cubicBezTo>
                <a:cubicBezTo>
                  <a:pt x="12378" y="19618"/>
                  <a:pt x="12330" y="19625"/>
                  <a:pt x="12298" y="19644"/>
                </a:cubicBezTo>
                <a:cubicBezTo>
                  <a:pt x="12265" y="19663"/>
                  <a:pt x="12193" y="19677"/>
                  <a:pt x="12139" y="19677"/>
                </a:cubicBezTo>
                <a:cubicBezTo>
                  <a:pt x="12084" y="19677"/>
                  <a:pt x="11923" y="19704"/>
                  <a:pt x="11779" y="19737"/>
                </a:cubicBezTo>
                <a:cubicBezTo>
                  <a:pt x="11303" y="19845"/>
                  <a:pt x="11276" y="19853"/>
                  <a:pt x="11276" y="19913"/>
                </a:cubicBezTo>
                <a:cubicBezTo>
                  <a:pt x="11276" y="19986"/>
                  <a:pt x="11326" y="19999"/>
                  <a:pt x="11500" y="19969"/>
                </a:cubicBezTo>
                <a:cubicBezTo>
                  <a:pt x="11603" y="19951"/>
                  <a:pt x="11653" y="19954"/>
                  <a:pt x="11681" y="19981"/>
                </a:cubicBezTo>
                <a:cubicBezTo>
                  <a:pt x="11702" y="20002"/>
                  <a:pt x="11786" y="20286"/>
                  <a:pt x="11868" y="20612"/>
                </a:cubicBezTo>
                <a:cubicBezTo>
                  <a:pt x="11950" y="20938"/>
                  <a:pt x="12025" y="21227"/>
                  <a:pt x="12034" y="21255"/>
                </a:cubicBezTo>
                <a:cubicBezTo>
                  <a:pt x="12053" y="21316"/>
                  <a:pt x="12169" y="21327"/>
                  <a:pt x="12193" y="21270"/>
                </a:cubicBezTo>
                <a:cubicBezTo>
                  <a:pt x="12201" y="21248"/>
                  <a:pt x="12152" y="21010"/>
                  <a:pt x="12083" y="20742"/>
                </a:cubicBezTo>
                <a:cubicBezTo>
                  <a:pt x="11885" y="19974"/>
                  <a:pt x="11878" y="19949"/>
                  <a:pt x="11900" y="19917"/>
                </a:cubicBezTo>
                <a:cubicBezTo>
                  <a:pt x="11911" y="19900"/>
                  <a:pt x="11980" y="19872"/>
                  <a:pt x="12054" y="19855"/>
                </a:cubicBezTo>
                <a:cubicBezTo>
                  <a:pt x="12128" y="19838"/>
                  <a:pt x="12215" y="19810"/>
                  <a:pt x="12248" y="19793"/>
                </a:cubicBezTo>
                <a:cubicBezTo>
                  <a:pt x="12281" y="19776"/>
                  <a:pt x="12319" y="19773"/>
                  <a:pt x="12331" y="19787"/>
                </a:cubicBezTo>
                <a:cubicBezTo>
                  <a:pt x="12372" y="19831"/>
                  <a:pt x="12986" y="20569"/>
                  <a:pt x="13143" y="20763"/>
                </a:cubicBezTo>
                <a:cubicBezTo>
                  <a:pt x="13262" y="20911"/>
                  <a:pt x="13314" y="20951"/>
                  <a:pt x="13380" y="20951"/>
                </a:cubicBezTo>
                <a:lnTo>
                  <a:pt x="13465" y="20951"/>
                </a:lnTo>
                <a:lnTo>
                  <a:pt x="13442" y="20262"/>
                </a:lnTo>
                <a:cubicBezTo>
                  <a:pt x="13431" y="19883"/>
                  <a:pt x="13414" y="19509"/>
                  <a:pt x="13404" y="19431"/>
                </a:cubicBezTo>
                <a:cubicBezTo>
                  <a:pt x="13388" y="19306"/>
                  <a:pt x="13375" y="19290"/>
                  <a:pt x="13315" y="19298"/>
                </a:cubicBezTo>
                <a:close/>
                <a:moveTo>
                  <a:pt x="6322" y="19619"/>
                </a:moveTo>
                <a:cubicBezTo>
                  <a:pt x="6257" y="19619"/>
                  <a:pt x="6242" y="19650"/>
                  <a:pt x="6163" y="19967"/>
                </a:cubicBezTo>
                <a:cubicBezTo>
                  <a:pt x="6116" y="20158"/>
                  <a:pt x="6031" y="20495"/>
                  <a:pt x="5973" y="20715"/>
                </a:cubicBezTo>
                <a:cubicBezTo>
                  <a:pt x="5915" y="20935"/>
                  <a:pt x="5874" y="21125"/>
                  <a:pt x="5882" y="21137"/>
                </a:cubicBezTo>
                <a:cubicBezTo>
                  <a:pt x="5890" y="21149"/>
                  <a:pt x="5929" y="21160"/>
                  <a:pt x="5969" y="21160"/>
                </a:cubicBezTo>
                <a:cubicBezTo>
                  <a:pt x="6037" y="21160"/>
                  <a:pt x="6050" y="21126"/>
                  <a:pt x="6161" y="20678"/>
                </a:cubicBezTo>
                <a:cubicBezTo>
                  <a:pt x="6227" y="20413"/>
                  <a:pt x="6293" y="20186"/>
                  <a:pt x="6306" y="20173"/>
                </a:cubicBezTo>
                <a:cubicBezTo>
                  <a:pt x="6350" y="20132"/>
                  <a:pt x="6392" y="20217"/>
                  <a:pt x="6499" y="20566"/>
                </a:cubicBezTo>
                <a:cubicBezTo>
                  <a:pt x="6688" y="21187"/>
                  <a:pt x="6736" y="21322"/>
                  <a:pt x="6771" y="21344"/>
                </a:cubicBezTo>
                <a:cubicBezTo>
                  <a:pt x="6853" y="21394"/>
                  <a:pt x="6893" y="21348"/>
                  <a:pt x="6941" y="21146"/>
                </a:cubicBezTo>
                <a:cubicBezTo>
                  <a:pt x="7033" y="20766"/>
                  <a:pt x="7123" y="20408"/>
                  <a:pt x="7194" y="20138"/>
                </a:cubicBezTo>
                <a:cubicBezTo>
                  <a:pt x="7272" y="19841"/>
                  <a:pt x="7266" y="19781"/>
                  <a:pt x="7158" y="19801"/>
                </a:cubicBezTo>
                <a:cubicBezTo>
                  <a:pt x="7102" y="19811"/>
                  <a:pt x="7085" y="19856"/>
                  <a:pt x="6917" y="20517"/>
                </a:cubicBezTo>
                <a:cubicBezTo>
                  <a:pt x="6876" y="20676"/>
                  <a:pt x="6831" y="20812"/>
                  <a:pt x="6816" y="20821"/>
                </a:cubicBezTo>
                <a:cubicBezTo>
                  <a:pt x="6778" y="20843"/>
                  <a:pt x="6747" y="20759"/>
                  <a:pt x="6517" y="20012"/>
                </a:cubicBezTo>
                <a:cubicBezTo>
                  <a:pt x="6407" y="19659"/>
                  <a:pt x="6387" y="19619"/>
                  <a:pt x="6322" y="19619"/>
                </a:cubicBezTo>
                <a:close/>
                <a:moveTo>
                  <a:pt x="8043" y="19915"/>
                </a:moveTo>
                <a:cubicBezTo>
                  <a:pt x="8002" y="19915"/>
                  <a:pt x="7927" y="20034"/>
                  <a:pt x="7760" y="20366"/>
                </a:cubicBezTo>
                <a:cubicBezTo>
                  <a:pt x="7237" y="21401"/>
                  <a:pt x="7234" y="21407"/>
                  <a:pt x="7319" y="21437"/>
                </a:cubicBezTo>
                <a:cubicBezTo>
                  <a:pt x="7395" y="21464"/>
                  <a:pt x="7428" y="21437"/>
                  <a:pt x="7494" y="21297"/>
                </a:cubicBezTo>
                <a:cubicBezTo>
                  <a:pt x="7582" y="21105"/>
                  <a:pt x="7607" y="21095"/>
                  <a:pt x="7898" y="21131"/>
                </a:cubicBezTo>
                <a:cubicBezTo>
                  <a:pt x="8179" y="21166"/>
                  <a:pt x="8213" y="21190"/>
                  <a:pt x="8245" y="21373"/>
                </a:cubicBezTo>
                <a:cubicBezTo>
                  <a:pt x="8256" y="21441"/>
                  <a:pt x="8282" y="21514"/>
                  <a:pt x="8301" y="21534"/>
                </a:cubicBezTo>
                <a:cubicBezTo>
                  <a:pt x="8355" y="21595"/>
                  <a:pt x="8467" y="21526"/>
                  <a:pt x="8446" y="21445"/>
                </a:cubicBezTo>
                <a:cubicBezTo>
                  <a:pt x="8437" y="21410"/>
                  <a:pt x="8392" y="21194"/>
                  <a:pt x="8345" y="20966"/>
                </a:cubicBezTo>
                <a:cubicBezTo>
                  <a:pt x="8210" y="20305"/>
                  <a:pt x="8132" y="19966"/>
                  <a:pt x="8115" y="19940"/>
                </a:cubicBezTo>
                <a:cubicBezTo>
                  <a:pt x="8106" y="19926"/>
                  <a:pt x="8074" y="19915"/>
                  <a:pt x="8043" y="19915"/>
                </a:cubicBezTo>
                <a:close/>
                <a:moveTo>
                  <a:pt x="10668" y="19917"/>
                </a:moveTo>
                <a:cubicBezTo>
                  <a:pt x="10393" y="19936"/>
                  <a:pt x="10187" y="20090"/>
                  <a:pt x="10187" y="20314"/>
                </a:cubicBezTo>
                <a:cubicBezTo>
                  <a:pt x="10187" y="20513"/>
                  <a:pt x="10250" y="20573"/>
                  <a:pt x="10670" y="20777"/>
                </a:cubicBezTo>
                <a:cubicBezTo>
                  <a:pt x="11089" y="20981"/>
                  <a:pt x="11155" y="21043"/>
                  <a:pt x="11090" y="21174"/>
                </a:cubicBezTo>
                <a:cubicBezTo>
                  <a:pt x="11020" y="21317"/>
                  <a:pt x="10873" y="21371"/>
                  <a:pt x="10587" y="21361"/>
                </a:cubicBezTo>
                <a:cubicBezTo>
                  <a:pt x="10344" y="21352"/>
                  <a:pt x="10331" y="21356"/>
                  <a:pt x="10321" y="21419"/>
                </a:cubicBezTo>
                <a:cubicBezTo>
                  <a:pt x="10311" y="21486"/>
                  <a:pt x="10339" y="21499"/>
                  <a:pt x="10556" y="21526"/>
                </a:cubicBezTo>
                <a:cubicBezTo>
                  <a:pt x="10784" y="21555"/>
                  <a:pt x="11109" y="21471"/>
                  <a:pt x="11202" y="21361"/>
                </a:cubicBezTo>
                <a:cubicBezTo>
                  <a:pt x="11281" y="21268"/>
                  <a:pt x="11309" y="21123"/>
                  <a:pt x="11271" y="21007"/>
                </a:cubicBezTo>
                <a:cubicBezTo>
                  <a:pt x="11223" y="20857"/>
                  <a:pt x="11171" y="20819"/>
                  <a:pt x="10784" y="20637"/>
                </a:cubicBezTo>
                <a:cubicBezTo>
                  <a:pt x="10605" y="20552"/>
                  <a:pt x="10430" y="20448"/>
                  <a:pt x="10395" y="20405"/>
                </a:cubicBezTo>
                <a:cubicBezTo>
                  <a:pt x="10337" y="20333"/>
                  <a:pt x="10336" y="20321"/>
                  <a:pt x="10380" y="20248"/>
                </a:cubicBezTo>
                <a:cubicBezTo>
                  <a:pt x="10406" y="20204"/>
                  <a:pt x="10482" y="20142"/>
                  <a:pt x="10549" y="20111"/>
                </a:cubicBezTo>
                <a:cubicBezTo>
                  <a:pt x="10660" y="20061"/>
                  <a:pt x="10691" y="20061"/>
                  <a:pt x="10865" y="20095"/>
                </a:cubicBezTo>
                <a:cubicBezTo>
                  <a:pt x="11023" y="20126"/>
                  <a:pt x="11062" y="20125"/>
                  <a:pt x="11084" y="20093"/>
                </a:cubicBezTo>
                <a:cubicBezTo>
                  <a:pt x="11127" y="20028"/>
                  <a:pt x="11084" y="19978"/>
                  <a:pt x="10961" y="19946"/>
                </a:cubicBezTo>
                <a:cubicBezTo>
                  <a:pt x="10859" y="19920"/>
                  <a:pt x="10760" y="19911"/>
                  <a:pt x="10668" y="19917"/>
                </a:cubicBezTo>
                <a:close/>
                <a:moveTo>
                  <a:pt x="8915" y="20004"/>
                </a:moveTo>
                <a:cubicBezTo>
                  <a:pt x="8844" y="20004"/>
                  <a:pt x="8840" y="20014"/>
                  <a:pt x="8839" y="20219"/>
                </a:cubicBezTo>
                <a:cubicBezTo>
                  <a:pt x="8838" y="20891"/>
                  <a:pt x="8838" y="21504"/>
                  <a:pt x="8839" y="21536"/>
                </a:cubicBezTo>
                <a:cubicBezTo>
                  <a:pt x="8840" y="21557"/>
                  <a:pt x="8876" y="21574"/>
                  <a:pt x="8920" y="21574"/>
                </a:cubicBezTo>
                <a:lnTo>
                  <a:pt x="9000" y="21574"/>
                </a:lnTo>
                <a:lnTo>
                  <a:pt x="9009" y="21065"/>
                </a:lnTo>
                <a:cubicBezTo>
                  <a:pt x="9015" y="20726"/>
                  <a:pt x="9028" y="20553"/>
                  <a:pt x="9052" y="20546"/>
                </a:cubicBezTo>
                <a:cubicBezTo>
                  <a:pt x="9071" y="20540"/>
                  <a:pt x="9222" y="20758"/>
                  <a:pt x="9385" y="21032"/>
                </a:cubicBezTo>
                <a:cubicBezTo>
                  <a:pt x="9548" y="21305"/>
                  <a:pt x="9703" y="21547"/>
                  <a:pt x="9731" y="21567"/>
                </a:cubicBezTo>
                <a:cubicBezTo>
                  <a:pt x="9760" y="21588"/>
                  <a:pt x="9798" y="21600"/>
                  <a:pt x="9816" y="21594"/>
                </a:cubicBezTo>
                <a:cubicBezTo>
                  <a:pt x="9838" y="21588"/>
                  <a:pt x="9853" y="21308"/>
                  <a:pt x="9859" y="20794"/>
                </a:cubicBezTo>
                <a:lnTo>
                  <a:pt x="9868" y="20004"/>
                </a:lnTo>
                <a:lnTo>
                  <a:pt x="9787" y="20004"/>
                </a:lnTo>
                <a:lnTo>
                  <a:pt x="9707" y="20004"/>
                </a:lnTo>
                <a:lnTo>
                  <a:pt x="9707" y="20535"/>
                </a:lnTo>
                <a:cubicBezTo>
                  <a:pt x="9707" y="20828"/>
                  <a:pt x="9694" y="21074"/>
                  <a:pt x="9678" y="21083"/>
                </a:cubicBezTo>
                <a:cubicBezTo>
                  <a:pt x="9650" y="21099"/>
                  <a:pt x="9610" y="21041"/>
                  <a:pt x="9329" y="20566"/>
                </a:cubicBezTo>
                <a:cubicBezTo>
                  <a:pt x="9266" y="20460"/>
                  <a:pt x="9185" y="20328"/>
                  <a:pt x="9148" y="20271"/>
                </a:cubicBezTo>
                <a:cubicBezTo>
                  <a:pt x="9111" y="20214"/>
                  <a:pt x="9058" y="20129"/>
                  <a:pt x="9034" y="20084"/>
                </a:cubicBezTo>
                <a:cubicBezTo>
                  <a:pt x="9004" y="20031"/>
                  <a:pt x="8965" y="20004"/>
                  <a:pt x="8915" y="20004"/>
                </a:cubicBezTo>
                <a:close/>
                <a:moveTo>
                  <a:pt x="7990" y="20339"/>
                </a:moveTo>
                <a:cubicBezTo>
                  <a:pt x="8071" y="20342"/>
                  <a:pt x="8145" y="20513"/>
                  <a:pt x="8166" y="20757"/>
                </a:cubicBezTo>
                <a:cubicBezTo>
                  <a:pt x="8186" y="20985"/>
                  <a:pt x="8183" y="20989"/>
                  <a:pt x="7954" y="21007"/>
                </a:cubicBezTo>
                <a:cubicBezTo>
                  <a:pt x="7826" y="21017"/>
                  <a:pt x="7704" y="20997"/>
                  <a:pt x="7681" y="20963"/>
                </a:cubicBezTo>
                <a:cubicBezTo>
                  <a:pt x="7635" y="20894"/>
                  <a:pt x="7851" y="20406"/>
                  <a:pt x="7954" y="20347"/>
                </a:cubicBezTo>
                <a:cubicBezTo>
                  <a:pt x="7966" y="20340"/>
                  <a:pt x="7978" y="20338"/>
                  <a:pt x="7990" y="2033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16387232" y="6229011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16387232" y="397046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1303000" y="289712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Input DEM</a:t>
            </a:r>
          </a:p>
        </p:txBody>
      </p:sp>
      <p:sp>
        <p:nvSpPr>
          <p:cNvPr id="208" name="Shape 208"/>
          <p:cNvSpPr/>
          <p:nvPr/>
        </p:nvSpPr>
        <p:spPr>
          <a:xfrm>
            <a:off x="11303000" y="5152313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DEM analysis</a:t>
            </a:r>
          </a:p>
        </p:txBody>
      </p:sp>
      <p:sp>
        <p:nvSpPr>
          <p:cNvPr id="209" name="Shape 209"/>
          <p:cNvSpPr/>
          <p:nvPr/>
        </p:nvSpPr>
        <p:spPr>
          <a:xfrm>
            <a:off x="16387232" y="848252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16387232" y="10812395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1303000" y="1191789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Extracting features</a:t>
            </a:r>
          </a:p>
        </p:txBody>
      </p:sp>
      <p:sp>
        <p:nvSpPr>
          <p:cNvPr id="212" name="Shape 212"/>
          <p:cNvSpPr/>
          <p:nvPr/>
        </p:nvSpPr>
        <p:spPr>
          <a:xfrm>
            <a:off x="11303000" y="7425254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Binary values extraction</a:t>
            </a:r>
          </a:p>
        </p:txBody>
      </p:sp>
      <p:sp>
        <p:nvSpPr>
          <p:cNvPr id="213" name="Shape 213"/>
          <p:cNvSpPr/>
          <p:nvPr/>
        </p:nvSpPr>
        <p:spPr>
          <a:xfrm>
            <a:off x="11303000" y="9755120"/>
            <a:ext cx="10160000" cy="105727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Shape and size detection</a:t>
            </a:r>
          </a:p>
        </p:txBody>
      </p:sp>
      <p:pic>
        <p:nvPicPr>
          <p:cNvPr id="21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2790907"/>
            <a:ext cx="1269703" cy="126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5092848"/>
            <a:ext cx="1269703" cy="126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4931" y="7318883"/>
            <a:ext cx="1417932" cy="127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289" y="0"/>
                </a:moveTo>
                <a:cubicBezTo>
                  <a:pt x="9740" y="12"/>
                  <a:pt x="8989" y="477"/>
                  <a:pt x="8657" y="1012"/>
                </a:cubicBezTo>
                <a:cubicBezTo>
                  <a:pt x="7929" y="2183"/>
                  <a:pt x="8436" y="3916"/>
                  <a:pt x="9630" y="4336"/>
                </a:cubicBezTo>
                <a:cubicBezTo>
                  <a:pt x="10943" y="4799"/>
                  <a:pt x="12248" y="3758"/>
                  <a:pt x="12242" y="2253"/>
                </a:cubicBezTo>
                <a:cubicBezTo>
                  <a:pt x="12237" y="1082"/>
                  <a:pt x="11282" y="-21"/>
                  <a:pt x="10289" y="0"/>
                </a:cubicBezTo>
                <a:close/>
                <a:moveTo>
                  <a:pt x="15911" y="2206"/>
                </a:moveTo>
                <a:cubicBezTo>
                  <a:pt x="13917" y="2197"/>
                  <a:pt x="13715" y="2214"/>
                  <a:pt x="13427" y="2408"/>
                </a:cubicBezTo>
                <a:cubicBezTo>
                  <a:pt x="12728" y="2878"/>
                  <a:pt x="10797" y="5957"/>
                  <a:pt x="10797" y="6602"/>
                </a:cubicBezTo>
                <a:cubicBezTo>
                  <a:pt x="10797" y="6953"/>
                  <a:pt x="11412" y="8394"/>
                  <a:pt x="12351" y="10250"/>
                </a:cubicBezTo>
                <a:cubicBezTo>
                  <a:pt x="12882" y="11301"/>
                  <a:pt x="13325" y="12199"/>
                  <a:pt x="13336" y="12246"/>
                </a:cubicBezTo>
                <a:cubicBezTo>
                  <a:pt x="13347" y="12294"/>
                  <a:pt x="12164" y="13415"/>
                  <a:pt x="10706" y="14741"/>
                </a:cubicBezTo>
                <a:lnTo>
                  <a:pt x="8052" y="17155"/>
                </a:lnTo>
                <a:lnTo>
                  <a:pt x="7726" y="16832"/>
                </a:lnTo>
                <a:cubicBezTo>
                  <a:pt x="7267" y="16383"/>
                  <a:pt x="6850" y="16211"/>
                  <a:pt x="6221" y="16211"/>
                </a:cubicBezTo>
                <a:cubicBezTo>
                  <a:pt x="5546" y="16211"/>
                  <a:pt x="5064" y="16467"/>
                  <a:pt x="4552" y="17115"/>
                </a:cubicBezTo>
                <a:cubicBezTo>
                  <a:pt x="4248" y="17500"/>
                  <a:pt x="4109" y="17607"/>
                  <a:pt x="3869" y="17607"/>
                </a:cubicBezTo>
                <a:cubicBezTo>
                  <a:pt x="3502" y="17607"/>
                  <a:pt x="2990" y="17832"/>
                  <a:pt x="2811" y="18072"/>
                </a:cubicBezTo>
                <a:cubicBezTo>
                  <a:pt x="2739" y="18169"/>
                  <a:pt x="2652" y="18497"/>
                  <a:pt x="2618" y="18808"/>
                </a:cubicBezTo>
                <a:cubicBezTo>
                  <a:pt x="2562" y="19311"/>
                  <a:pt x="2522" y="19396"/>
                  <a:pt x="2243" y="19543"/>
                </a:cubicBezTo>
                <a:cubicBezTo>
                  <a:pt x="2071" y="19633"/>
                  <a:pt x="1867" y="19803"/>
                  <a:pt x="1789" y="19927"/>
                </a:cubicBezTo>
                <a:cubicBezTo>
                  <a:pt x="1702" y="20066"/>
                  <a:pt x="1492" y="20185"/>
                  <a:pt x="1239" y="20230"/>
                </a:cubicBezTo>
                <a:cubicBezTo>
                  <a:pt x="925" y="20286"/>
                  <a:pt x="728" y="20415"/>
                  <a:pt x="411" y="20783"/>
                </a:cubicBezTo>
                <a:cubicBezTo>
                  <a:pt x="184" y="21047"/>
                  <a:pt x="0" y="21330"/>
                  <a:pt x="0" y="21417"/>
                </a:cubicBezTo>
                <a:cubicBezTo>
                  <a:pt x="0" y="21548"/>
                  <a:pt x="1744" y="21576"/>
                  <a:pt x="9624" y="21579"/>
                </a:cubicBezTo>
                <a:cubicBezTo>
                  <a:pt x="13548" y="21570"/>
                  <a:pt x="13440" y="21492"/>
                  <a:pt x="12895" y="20884"/>
                </a:cubicBezTo>
                <a:cubicBezTo>
                  <a:pt x="12613" y="20571"/>
                  <a:pt x="11801" y="20183"/>
                  <a:pt x="11420" y="20183"/>
                </a:cubicBezTo>
                <a:cubicBezTo>
                  <a:pt x="11354" y="20183"/>
                  <a:pt x="11209" y="19977"/>
                  <a:pt x="11099" y="19725"/>
                </a:cubicBezTo>
                <a:cubicBezTo>
                  <a:pt x="10903" y="19274"/>
                  <a:pt x="10482" y="18895"/>
                  <a:pt x="10180" y="18895"/>
                </a:cubicBezTo>
                <a:cubicBezTo>
                  <a:pt x="10096" y="18895"/>
                  <a:pt x="9935" y="18731"/>
                  <a:pt x="9818" y="18531"/>
                </a:cubicBezTo>
                <a:cubicBezTo>
                  <a:pt x="9700" y="18331"/>
                  <a:pt x="9412" y="18042"/>
                  <a:pt x="9177" y="17884"/>
                </a:cubicBezTo>
                <a:cubicBezTo>
                  <a:pt x="8942" y="17726"/>
                  <a:pt x="8785" y="17554"/>
                  <a:pt x="8832" y="17506"/>
                </a:cubicBezTo>
                <a:cubicBezTo>
                  <a:pt x="8959" y="17378"/>
                  <a:pt x="12516" y="14173"/>
                  <a:pt x="12985" y="13764"/>
                </a:cubicBezTo>
                <a:cubicBezTo>
                  <a:pt x="13207" y="13570"/>
                  <a:pt x="13413" y="13457"/>
                  <a:pt x="13445" y="13514"/>
                </a:cubicBezTo>
                <a:cubicBezTo>
                  <a:pt x="13476" y="13571"/>
                  <a:pt x="13404" y="13834"/>
                  <a:pt x="13288" y="14101"/>
                </a:cubicBezTo>
                <a:lnTo>
                  <a:pt x="13082" y="14586"/>
                </a:lnTo>
                <a:lnTo>
                  <a:pt x="13360" y="15321"/>
                </a:lnTo>
                <a:cubicBezTo>
                  <a:pt x="13927" y="16812"/>
                  <a:pt x="15837" y="20997"/>
                  <a:pt x="16081" y="21282"/>
                </a:cubicBezTo>
                <a:lnTo>
                  <a:pt x="16335" y="21579"/>
                </a:lnTo>
                <a:lnTo>
                  <a:pt x="16975" y="21579"/>
                </a:lnTo>
                <a:lnTo>
                  <a:pt x="17302" y="21336"/>
                </a:lnTo>
                <a:cubicBezTo>
                  <a:pt x="17656" y="21078"/>
                  <a:pt x="17840" y="20748"/>
                  <a:pt x="17840" y="20358"/>
                </a:cubicBezTo>
                <a:cubicBezTo>
                  <a:pt x="17840" y="20226"/>
                  <a:pt x="17338" y="18965"/>
                  <a:pt x="16727" y="17553"/>
                </a:cubicBezTo>
                <a:cubicBezTo>
                  <a:pt x="16116" y="16142"/>
                  <a:pt x="15625" y="14954"/>
                  <a:pt x="15639" y="14910"/>
                </a:cubicBezTo>
                <a:cubicBezTo>
                  <a:pt x="15711" y="14692"/>
                  <a:pt x="17971" y="11704"/>
                  <a:pt x="18021" y="11761"/>
                </a:cubicBezTo>
                <a:cubicBezTo>
                  <a:pt x="18053" y="11797"/>
                  <a:pt x="18082" y="12558"/>
                  <a:pt x="18082" y="13453"/>
                </a:cubicBezTo>
                <a:lnTo>
                  <a:pt x="18082" y="15078"/>
                </a:lnTo>
                <a:lnTo>
                  <a:pt x="18777" y="17971"/>
                </a:lnTo>
                <a:cubicBezTo>
                  <a:pt x="19161" y="19559"/>
                  <a:pt x="19524" y="20929"/>
                  <a:pt x="19587" y="21013"/>
                </a:cubicBezTo>
                <a:cubicBezTo>
                  <a:pt x="19821" y="21327"/>
                  <a:pt x="20472" y="21579"/>
                  <a:pt x="21038" y="21579"/>
                </a:cubicBezTo>
                <a:lnTo>
                  <a:pt x="21600" y="21579"/>
                </a:lnTo>
                <a:lnTo>
                  <a:pt x="21600" y="20743"/>
                </a:lnTo>
                <a:cubicBezTo>
                  <a:pt x="21600" y="20282"/>
                  <a:pt x="21558" y="19862"/>
                  <a:pt x="21509" y="19806"/>
                </a:cubicBezTo>
                <a:cubicBezTo>
                  <a:pt x="21461" y="19749"/>
                  <a:pt x="21194" y="18735"/>
                  <a:pt x="20917" y="17553"/>
                </a:cubicBezTo>
                <a:lnTo>
                  <a:pt x="20415" y="15402"/>
                </a:lnTo>
                <a:lnTo>
                  <a:pt x="20403" y="12246"/>
                </a:lnTo>
                <a:lnTo>
                  <a:pt x="20391" y="9097"/>
                </a:lnTo>
                <a:lnTo>
                  <a:pt x="19986" y="8720"/>
                </a:lnTo>
                <a:lnTo>
                  <a:pt x="19575" y="8342"/>
                </a:lnTo>
                <a:lnTo>
                  <a:pt x="19780" y="7951"/>
                </a:lnTo>
                <a:cubicBezTo>
                  <a:pt x="19896" y="7737"/>
                  <a:pt x="20223" y="7288"/>
                  <a:pt x="20506" y="6953"/>
                </a:cubicBezTo>
                <a:cubicBezTo>
                  <a:pt x="20788" y="6618"/>
                  <a:pt x="21020" y="6270"/>
                  <a:pt x="21020" y="6177"/>
                </a:cubicBezTo>
                <a:cubicBezTo>
                  <a:pt x="21020" y="5939"/>
                  <a:pt x="20670" y="5965"/>
                  <a:pt x="20282" y="6231"/>
                </a:cubicBezTo>
                <a:lnTo>
                  <a:pt x="19962" y="6454"/>
                </a:lnTo>
                <a:lnTo>
                  <a:pt x="19871" y="6204"/>
                </a:lnTo>
                <a:cubicBezTo>
                  <a:pt x="19819" y="6067"/>
                  <a:pt x="19662" y="5454"/>
                  <a:pt x="19526" y="4842"/>
                </a:cubicBezTo>
                <a:cubicBezTo>
                  <a:pt x="19391" y="4230"/>
                  <a:pt x="19186" y="3456"/>
                  <a:pt x="19067" y="3123"/>
                </a:cubicBezTo>
                <a:cubicBezTo>
                  <a:pt x="18759" y="2257"/>
                  <a:pt x="18620" y="2218"/>
                  <a:pt x="15911" y="2206"/>
                </a:cubicBezTo>
                <a:close/>
                <a:moveTo>
                  <a:pt x="16746" y="4687"/>
                </a:moveTo>
                <a:cubicBezTo>
                  <a:pt x="16850" y="4682"/>
                  <a:pt x="16982" y="4689"/>
                  <a:pt x="17114" y="4707"/>
                </a:cubicBezTo>
                <a:lnTo>
                  <a:pt x="17598" y="4775"/>
                </a:lnTo>
                <a:lnTo>
                  <a:pt x="17731" y="5395"/>
                </a:lnTo>
                <a:cubicBezTo>
                  <a:pt x="17812" y="5776"/>
                  <a:pt x="17827" y="6056"/>
                  <a:pt x="17773" y="6117"/>
                </a:cubicBezTo>
                <a:cubicBezTo>
                  <a:pt x="17719" y="6177"/>
                  <a:pt x="17443" y="5947"/>
                  <a:pt x="17066" y="5523"/>
                </a:cubicBezTo>
                <a:cubicBezTo>
                  <a:pt x="16687" y="5097"/>
                  <a:pt x="16483" y="4792"/>
                  <a:pt x="16540" y="4734"/>
                </a:cubicBezTo>
                <a:cubicBezTo>
                  <a:pt x="16566" y="4708"/>
                  <a:pt x="16641" y="4692"/>
                  <a:pt x="16746" y="4687"/>
                </a:cubicBezTo>
                <a:close/>
                <a:moveTo>
                  <a:pt x="14243" y="9003"/>
                </a:moveTo>
                <a:cubicBezTo>
                  <a:pt x="14255" y="8989"/>
                  <a:pt x="14290" y="8992"/>
                  <a:pt x="14346" y="9003"/>
                </a:cubicBezTo>
                <a:cubicBezTo>
                  <a:pt x="14735" y="9078"/>
                  <a:pt x="16028" y="9682"/>
                  <a:pt x="16075" y="9839"/>
                </a:cubicBezTo>
                <a:cubicBezTo>
                  <a:pt x="16115" y="9973"/>
                  <a:pt x="15071" y="10985"/>
                  <a:pt x="15011" y="10871"/>
                </a:cubicBezTo>
                <a:cubicBezTo>
                  <a:pt x="14535" y="9972"/>
                  <a:pt x="14171" y="9082"/>
                  <a:pt x="14243" y="90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4931" y="9648749"/>
            <a:ext cx="1417932" cy="127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289" y="0"/>
                </a:moveTo>
                <a:cubicBezTo>
                  <a:pt x="9740" y="12"/>
                  <a:pt x="8989" y="477"/>
                  <a:pt x="8657" y="1012"/>
                </a:cubicBezTo>
                <a:cubicBezTo>
                  <a:pt x="7929" y="2183"/>
                  <a:pt x="8436" y="3916"/>
                  <a:pt x="9630" y="4336"/>
                </a:cubicBezTo>
                <a:cubicBezTo>
                  <a:pt x="10943" y="4799"/>
                  <a:pt x="12248" y="3758"/>
                  <a:pt x="12242" y="2253"/>
                </a:cubicBezTo>
                <a:cubicBezTo>
                  <a:pt x="12237" y="1082"/>
                  <a:pt x="11282" y="-21"/>
                  <a:pt x="10289" y="0"/>
                </a:cubicBezTo>
                <a:close/>
                <a:moveTo>
                  <a:pt x="15911" y="2206"/>
                </a:moveTo>
                <a:cubicBezTo>
                  <a:pt x="13917" y="2197"/>
                  <a:pt x="13715" y="2214"/>
                  <a:pt x="13427" y="2408"/>
                </a:cubicBezTo>
                <a:cubicBezTo>
                  <a:pt x="12728" y="2878"/>
                  <a:pt x="10797" y="5957"/>
                  <a:pt x="10797" y="6602"/>
                </a:cubicBezTo>
                <a:cubicBezTo>
                  <a:pt x="10797" y="6953"/>
                  <a:pt x="11412" y="8394"/>
                  <a:pt x="12351" y="10250"/>
                </a:cubicBezTo>
                <a:cubicBezTo>
                  <a:pt x="12882" y="11301"/>
                  <a:pt x="13325" y="12199"/>
                  <a:pt x="13336" y="12246"/>
                </a:cubicBezTo>
                <a:cubicBezTo>
                  <a:pt x="13347" y="12294"/>
                  <a:pt x="12164" y="13415"/>
                  <a:pt x="10706" y="14741"/>
                </a:cubicBezTo>
                <a:lnTo>
                  <a:pt x="8052" y="17155"/>
                </a:lnTo>
                <a:lnTo>
                  <a:pt x="7726" y="16832"/>
                </a:lnTo>
                <a:cubicBezTo>
                  <a:pt x="7267" y="16383"/>
                  <a:pt x="6850" y="16211"/>
                  <a:pt x="6221" y="16211"/>
                </a:cubicBezTo>
                <a:cubicBezTo>
                  <a:pt x="5546" y="16211"/>
                  <a:pt x="5064" y="16467"/>
                  <a:pt x="4552" y="17115"/>
                </a:cubicBezTo>
                <a:cubicBezTo>
                  <a:pt x="4248" y="17500"/>
                  <a:pt x="4109" y="17607"/>
                  <a:pt x="3869" y="17607"/>
                </a:cubicBezTo>
                <a:cubicBezTo>
                  <a:pt x="3502" y="17607"/>
                  <a:pt x="2990" y="17832"/>
                  <a:pt x="2811" y="18072"/>
                </a:cubicBezTo>
                <a:cubicBezTo>
                  <a:pt x="2739" y="18169"/>
                  <a:pt x="2652" y="18497"/>
                  <a:pt x="2618" y="18808"/>
                </a:cubicBezTo>
                <a:cubicBezTo>
                  <a:pt x="2562" y="19311"/>
                  <a:pt x="2522" y="19396"/>
                  <a:pt x="2243" y="19543"/>
                </a:cubicBezTo>
                <a:cubicBezTo>
                  <a:pt x="2071" y="19633"/>
                  <a:pt x="1867" y="19803"/>
                  <a:pt x="1789" y="19927"/>
                </a:cubicBezTo>
                <a:cubicBezTo>
                  <a:pt x="1702" y="20066"/>
                  <a:pt x="1492" y="20185"/>
                  <a:pt x="1239" y="20230"/>
                </a:cubicBezTo>
                <a:cubicBezTo>
                  <a:pt x="925" y="20286"/>
                  <a:pt x="728" y="20415"/>
                  <a:pt x="411" y="20783"/>
                </a:cubicBezTo>
                <a:cubicBezTo>
                  <a:pt x="184" y="21047"/>
                  <a:pt x="0" y="21330"/>
                  <a:pt x="0" y="21417"/>
                </a:cubicBezTo>
                <a:cubicBezTo>
                  <a:pt x="0" y="21548"/>
                  <a:pt x="1744" y="21576"/>
                  <a:pt x="9624" y="21579"/>
                </a:cubicBezTo>
                <a:cubicBezTo>
                  <a:pt x="13548" y="21570"/>
                  <a:pt x="13440" y="21492"/>
                  <a:pt x="12895" y="20884"/>
                </a:cubicBezTo>
                <a:cubicBezTo>
                  <a:pt x="12613" y="20571"/>
                  <a:pt x="11801" y="20183"/>
                  <a:pt x="11420" y="20183"/>
                </a:cubicBezTo>
                <a:cubicBezTo>
                  <a:pt x="11354" y="20183"/>
                  <a:pt x="11209" y="19977"/>
                  <a:pt x="11099" y="19725"/>
                </a:cubicBezTo>
                <a:cubicBezTo>
                  <a:pt x="10903" y="19274"/>
                  <a:pt x="10482" y="18895"/>
                  <a:pt x="10180" y="18895"/>
                </a:cubicBezTo>
                <a:cubicBezTo>
                  <a:pt x="10096" y="18895"/>
                  <a:pt x="9935" y="18731"/>
                  <a:pt x="9818" y="18531"/>
                </a:cubicBezTo>
                <a:cubicBezTo>
                  <a:pt x="9700" y="18331"/>
                  <a:pt x="9412" y="18042"/>
                  <a:pt x="9177" y="17884"/>
                </a:cubicBezTo>
                <a:cubicBezTo>
                  <a:pt x="8942" y="17726"/>
                  <a:pt x="8785" y="17554"/>
                  <a:pt x="8832" y="17506"/>
                </a:cubicBezTo>
                <a:cubicBezTo>
                  <a:pt x="8959" y="17378"/>
                  <a:pt x="12516" y="14173"/>
                  <a:pt x="12985" y="13764"/>
                </a:cubicBezTo>
                <a:cubicBezTo>
                  <a:pt x="13207" y="13570"/>
                  <a:pt x="13413" y="13457"/>
                  <a:pt x="13445" y="13514"/>
                </a:cubicBezTo>
                <a:cubicBezTo>
                  <a:pt x="13476" y="13571"/>
                  <a:pt x="13404" y="13834"/>
                  <a:pt x="13288" y="14101"/>
                </a:cubicBezTo>
                <a:lnTo>
                  <a:pt x="13082" y="14586"/>
                </a:lnTo>
                <a:lnTo>
                  <a:pt x="13360" y="15321"/>
                </a:lnTo>
                <a:cubicBezTo>
                  <a:pt x="13927" y="16812"/>
                  <a:pt x="15837" y="20997"/>
                  <a:pt x="16081" y="21282"/>
                </a:cubicBezTo>
                <a:lnTo>
                  <a:pt x="16335" y="21579"/>
                </a:lnTo>
                <a:lnTo>
                  <a:pt x="16975" y="21579"/>
                </a:lnTo>
                <a:lnTo>
                  <a:pt x="17302" y="21336"/>
                </a:lnTo>
                <a:cubicBezTo>
                  <a:pt x="17656" y="21078"/>
                  <a:pt x="17840" y="20748"/>
                  <a:pt x="17840" y="20358"/>
                </a:cubicBezTo>
                <a:cubicBezTo>
                  <a:pt x="17840" y="20226"/>
                  <a:pt x="17338" y="18965"/>
                  <a:pt x="16727" y="17553"/>
                </a:cubicBezTo>
                <a:cubicBezTo>
                  <a:pt x="16116" y="16142"/>
                  <a:pt x="15625" y="14954"/>
                  <a:pt x="15639" y="14910"/>
                </a:cubicBezTo>
                <a:cubicBezTo>
                  <a:pt x="15711" y="14692"/>
                  <a:pt x="17971" y="11704"/>
                  <a:pt x="18021" y="11761"/>
                </a:cubicBezTo>
                <a:cubicBezTo>
                  <a:pt x="18053" y="11797"/>
                  <a:pt x="18082" y="12558"/>
                  <a:pt x="18082" y="13453"/>
                </a:cubicBezTo>
                <a:lnTo>
                  <a:pt x="18082" y="15078"/>
                </a:lnTo>
                <a:lnTo>
                  <a:pt x="18777" y="17971"/>
                </a:lnTo>
                <a:cubicBezTo>
                  <a:pt x="19161" y="19559"/>
                  <a:pt x="19524" y="20929"/>
                  <a:pt x="19587" y="21013"/>
                </a:cubicBezTo>
                <a:cubicBezTo>
                  <a:pt x="19821" y="21327"/>
                  <a:pt x="20472" y="21579"/>
                  <a:pt x="21038" y="21579"/>
                </a:cubicBezTo>
                <a:lnTo>
                  <a:pt x="21600" y="21579"/>
                </a:lnTo>
                <a:lnTo>
                  <a:pt x="21600" y="20743"/>
                </a:lnTo>
                <a:cubicBezTo>
                  <a:pt x="21600" y="20282"/>
                  <a:pt x="21558" y="19862"/>
                  <a:pt x="21509" y="19806"/>
                </a:cubicBezTo>
                <a:cubicBezTo>
                  <a:pt x="21461" y="19749"/>
                  <a:pt x="21194" y="18735"/>
                  <a:pt x="20917" y="17553"/>
                </a:cubicBezTo>
                <a:lnTo>
                  <a:pt x="20415" y="15402"/>
                </a:lnTo>
                <a:lnTo>
                  <a:pt x="20403" y="12246"/>
                </a:lnTo>
                <a:lnTo>
                  <a:pt x="20391" y="9097"/>
                </a:lnTo>
                <a:lnTo>
                  <a:pt x="19986" y="8720"/>
                </a:lnTo>
                <a:lnTo>
                  <a:pt x="19575" y="8342"/>
                </a:lnTo>
                <a:lnTo>
                  <a:pt x="19780" y="7951"/>
                </a:lnTo>
                <a:cubicBezTo>
                  <a:pt x="19896" y="7737"/>
                  <a:pt x="20223" y="7288"/>
                  <a:pt x="20506" y="6953"/>
                </a:cubicBezTo>
                <a:cubicBezTo>
                  <a:pt x="20788" y="6618"/>
                  <a:pt x="21020" y="6270"/>
                  <a:pt x="21020" y="6177"/>
                </a:cubicBezTo>
                <a:cubicBezTo>
                  <a:pt x="21020" y="5939"/>
                  <a:pt x="20670" y="5965"/>
                  <a:pt x="20282" y="6231"/>
                </a:cubicBezTo>
                <a:lnTo>
                  <a:pt x="19962" y="6454"/>
                </a:lnTo>
                <a:lnTo>
                  <a:pt x="19871" y="6204"/>
                </a:lnTo>
                <a:cubicBezTo>
                  <a:pt x="19819" y="6067"/>
                  <a:pt x="19662" y="5454"/>
                  <a:pt x="19526" y="4842"/>
                </a:cubicBezTo>
                <a:cubicBezTo>
                  <a:pt x="19391" y="4230"/>
                  <a:pt x="19186" y="3456"/>
                  <a:pt x="19067" y="3123"/>
                </a:cubicBezTo>
                <a:cubicBezTo>
                  <a:pt x="18759" y="2257"/>
                  <a:pt x="18620" y="2218"/>
                  <a:pt x="15911" y="2206"/>
                </a:cubicBezTo>
                <a:close/>
                <a:moveTo>
                  <a:pt x="16746" y="4687"/>
                </a:moveTo>
                <a:cubicBezTo>
                  <a:pt x="16850" y="4682"/>
                  <a:pt x="16982" y="4689"/>
                  <a:pt x="17114" y="4707"/>
                </a:cubicBezTo>
                <a:lnTo>
                  <a:pt x="17598" y="4775"/>
                </a:lnTo>
                <a:lnTo>
                  <a:pt x="17731" y="5395"/>
                </a:lnTo>
                <a:cubicBezTo>
                  <a:pt x="17812" y="5776"/>
                  <a:pt x="17827" y="6056"/>
                  <a:pt x="17773" y="6117"/>
                </a:cubicBezTo>
                <a:cubicBezTo>
                  <a:pt x="17719" y="6177"/>
                  <a:pt x="17443" y="5947"/>
                  <a:pt x="17066" y="5523"/>
                </a:cubicBezTo>
                <a:cubicBezTo>
                  <a:pt x="16687" y="5097"/>
                  <a:pt x="16483" y="4792"/>
                  <a:pt x="16540" y="4734"/>
                </a:cubicBezTo>
                <a:cubicBezTo>
                  <a:pt x="16566" y="4708"/>
                  <a:pt x="16641" y="4692"/>
                  <a:pt x="16746" y="4687"/>
                </a:cubicBezTo>
                <a:close/>
                <a:moveTo>
                  <a:pt x="14243" y="9003"/>
                </a:moveTo>
                <a:cubicBezTo>
                  <a:pt x="14255" y="8989"/>
                  <a:pt x="14290" y="8992"/>
                  <a:pt x="14346" y="9003"/>
                </a:cubicBezTo>
                <a:cubicBezTo>
                  <a:pt x="14735" y="9078"/>
                  <a:pt x="16028" y="9682"/>
                  <a:pt x="16075" y="9839"/>
                </a:cubicBezTo>
                <a:cubicBezTo>
                  <a:pt x="16115" y="9973"/>
                  <a:pt x="15071" y="10985"/>
                  <a:pt x="15011" y="10871"/>
                </a:cubicBezTo>
                <a:cubicBezTo>
                  <a:pt x="14535" y="9972"/>
                  <a:pt x="14171" y="9082"/>
                  <a:pt x="14243" y="90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" name="m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39549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16387232" y="6229011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16387232" y="397046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11303000" y="289712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Input DEM</a:t>
            </a:r>
          </a:p>
        </p:txBody>
      </p:sp>
      <p:sp>
        <p:nvSpPr>
          <p:cNvPr id="224" name="Shape 224"/>
          <p:cNvSpPr/>
          <p:nvPr/>
        </p:nvSpPr>
        <p:spPr>
          <a:xfrm>
            <a:off x="11303000" y="5152313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DEM analysis</a:t>
            </a:r>
          </a:p>
        </p:txBody>
      </p:sp>
      <p:sp>
        <p:nvSpPr>
          <p:cNvPr id="225" name="Shape 225"/>
          <p:cNvSpPr/>
          <p:nvPr/>
        </p:nvSpPr>
        <p:spPr>
          <a:xfrm>
            <a:off x="16387232" y="848252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16387232" y="10812395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11303000" y="11917891"/>
            <a:ext cx="10160000" cy="105727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Extracting features</a:t>
            </a:r>
          </a:p>
        </p:txBody>
      </p:sp>
      <p:sp>
        <p:nvSpPr>
          <p:cNvPr id="228" name="Shape 228"/>
          <p:cNvSpPr/>
          <p:nvPr/>
        </p:nvSpPr>
        <p:spPr>
          <a:xfrm>
            <a:off x="11303000" y="7425254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Binary values extraction</a:t>
            </a:r>
          </a:p>
        </p:txBody>
      </p:sp>
      <p:sp>
        <p:nvSpPr>
          <p:cNvPr id="229" name="Shape 229"/>
          <p:cNvSpPr/>
          <p:nvPr/>
        </p:nvSpPr>
        <p:spPr>
          <a:xfrm>
            <a:off x="11303000" y="9755120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Shape and size detection</a:t>
            </a:r>
          </a:p>
        </p:txBody>
      </p:sp>
      <p:pic>
        <p:nvPicPr>
          <p:cNvPr id="23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2790907"/>
            <a:ext cx="1269703" cy="126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5092848"/>
            <a:ext cx="1269703" cy="126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4931" y="7318883"/>
            <a:ext cx="1417932" cy="127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289" y="0"/>
                </a:moveTo>
                <a:cubicBezTo>
                  <a:pt x="9740" y="12"/>
                  <a:pt x="8989" y="477"/>
                  <a:pt x="8657" y="1012"/>
                </a:cubicBezTo>
                <a:cubicBezTo>
                  <a:pt x="7929" y="2183"/>
                  <a:pt x="8436" y="3916"/>
                  <a:pt x="9630" y="4336"/>
                </a:cubicBezTo>
                <a:cubicBezTo>
                  <a:pt x="10943" y="4799"/>
                  <a:pt x="12248" y="3758"/>
                  <a:pt x="12242" y="2253"/>
                </a:cubicBezTo>
                <a:cubicBezTo>
                  <a:pt x="12237" y="1082"/>
                  <a:pt x="11282" y="-21"/>
                  <a:pt x="10289" y="0"/>
                </a:cubicBezTo>
                <a:close/>
                <a:moveTo>
                  <a:pt x="15911" y="2206"/>
                </a:moveTo>
                <a:cubicBezTo>
                  <a:pt x="13917" y="2197"/>
                  <a:pt x="13715" y="2214"/>
                  <a:pt x="13427" y="2408"/>
                </a:cubicBezTo>
                <a:cubicBezTo>
                  <a:pt x="12728" y="2878"/>
                  <a:pt x="10797" y="5957"/>
                  <a:pt x="10797" y="6602"/>
                </a:cubicBezTo>
                <a:cubicBezTo>
                  <a:pt x="10797" y="6953"/>
                  <a:pt x="11412" y="8394"/>
                  <a:pt x="12351" y="10250"/>
                </a:cubicBezTo>
                <a:cubicBezTo>
                  <a:pt x="12882" y="11301"/>
                  <a:pt x="13325" y="12199"/>
                  <a:pt x="13336" y="12246"/>
                </a:cubicBezTo>
                <a:cubicBezTo>
                  <a:pt x="13347" y="12294"/>
                  <a:pt x="12164" y="13415"/>
                  <a:pt x="10706" y="14741"/>
                </a:cubicBezTo>
                <a:lnTo>
                  <a:pt x="8052" y="17155"/>
                </a:lnTo>
                <a:lnTo>
                  <a:pt x="7726" y="16832"/>
                </a:lnTo>
                <a:cubicBezTo>
                  <a:pt x="7267" y="16383"/>
                  <a:pt x="6850" y="16211"/>
                  <a:pt x="6221" y="16211"/>
                </a:cubicBezTo>
                <a:cubicBezTo>
                  <a:pt x="5546" y="16211"/>
                  <a:pt x="5064" y="16467"/>
                  <a:pt x="4552" y="17115"/>
                </a:cubicBezTo>
                <a:cubicBezTo>
                  <a:pt x="4248" y="17500"/>
                  <a:pt x="4109" y="17607"/>
                  <a:pt x="3869" y="17607"/>
                </a:cubicBezTo>
                <a:cubicBezTo>
                  <a:pt x="3502" y="17607"/>
                  <a:pt x="2990" y="17832"/>
                  <a:pt x="2811" y="18072"/>
                </a:cubicBezTo>
                <a:cubicBezTo>
                  <a:pt x="2739" y="18169"/>
                  <a:pt x="2652" y="18497"/>
                  <a:pt x="2618" y="18808"/>
                </a:cubicBezTo>
                <a:cubicBezTo>
                  <a:pt x="2562" y="19311"/>
                  <a:pt x="2522" y="19396"/>
                  <a:pt x="2243" y="19543"/>
                </a:cubicBezTo>
                <a:cubicBezTo>
                  <a:pt x="2071" y="19633"/>
                  <a:pt x="1867" y="19803"/>
                  <a:pt x="1789" y="19927"/>
                </a:cubicBezTo>
                <a:cubicBezTo>
                  <a:pt x="1702" y="20066"/>
                  <a:pt x="1492" y="20185"/>
                  <a:pt x="1239" y="20230"/>
                </a:cubicBezTo>
                <a:cubicBezTo>
                  <a:pt x="925" y="20286"/>
                  <a:pt x="728" y="20415"/>
                  <a:pt x="411" y="20783"/>
                </a:cubicBezTo>
                <a:cubicBezTo>
                  <a:pt x="184" y="21047"/>
                  <a:pt x="0" y="21330"/>
                  <a:pt x="0" y="21417"/>
                </a:cubicBezTo>
                <a:cubicBezTo>
                  <a:pt x="0" y="21548"/>
                  <a:pt x="1744" y="21576"/>
                  <a:pt x="9624" y="21579"/>
                </a:cubicBezTo>
                <a:cubicBezTo>
                  <a:pt x="13548" y="21570"/>
                  <a:pt x="13440" y="21492"/>
                  <a:pt x="12895" y="20884"/>
                </a:cubicBezTo>
                <a:cubicBezTo>
                  <a:pt x="12613" y="20571"/>
                  <a:pt x="11801" y="20183"/>
                  <a:pt x="11420" y="20183"/>
                </a:cubicBezTo>
                <a:cubicBezTo>
                  <a:pt x="11354" y="20183"/>
                  <a:pt x="11209" y="19977"/>
                  <a:pt x="11099" y="19725"/>
                </a:cubicBezTo>
                <a:cubicBezTo>
                  <a:pt x="10903" y="19274"/>
                  <a:pt x="10482" y="18895"/>
                  <a:pt x="10180" y="18895"/>
                </a:cubicBezTo>
                <a:cubicBezTo>
                  <a:pt x="10096" y="18895"/>
                  <a:pt x="9935" y="18731"/>
                  <a:pt x="9818" y="18531"/>
                </a:cubicBezTo>
                <a:cubicBezTo>
                  <a:pt x="9700" y="18331"/>
                  <a:pt x="9412" y="18042"/>
                  <a:pt x="9177" y="17884"/>
                </a:cubicBezTo>
                <a:cubicBezTo>
                  <a:pt x="8942" y="17726"/>
                  <a:pt x="8785" y="17554"/>
                  <a:pt x="8832" y="17506"/>
                </a:cubicBezTo>
                <a:cubicBezTo>
                  <a:pt x="8959" y="17378"/>
                  <a:pt x="12516" y="14173"/>
                  <a:pt x="12985" y="13764"/>
                </a:cubicBezTo>
                <a:cubicBezTo>
                  <a:pt x="13207" y="13570"/>
                  <a:pt x="13413" y="13457"/>
                  <a:pt x="13445" y="13514"/>
                </a:cubicBezTo>
                <a:cubicBezTo>
                  <a:pt x="13476" y="13571"/>
                  <a:pt x="13404" y="13834"/>
                  <a:pt x="13288" y="14101"/>
                </a:cubicBezTo>
                <a:lnTo>
                  <a:pt x="13082" y="14586"/>
                </a:lnTo>
                <a:lnTo>
                  <a:pt x="13360" y="15321"/>
                </a:lnTo>
                <a:cubicBezTo>
                  <a:pt x="13927" y="16812"/>
                  <a:pt x="15837" y="20997"/>
                  <a:pt x="16081" y="21282"/>
                </a:cubicBezTo>
                <a:lnTo>
                  <a:pt x="16335" y="21579"/>
                </a:lnTo>
                <a:lnTo>
                  <a:pt x="16975" y="21579"/>
                </a:lnTo>
                <a:lnTo>
                  <a:pt x="17302" y="21336"/>
                </a:lnTo>
                <a:cubicBezTo>
                  <a:pt x="17656" y="21078"/>
                  <a:pt x="17840" y="20748"/>
                  <a:pt x="17840" y="20358"/>
                </a:cubicBezTo>
                <a:cubicBezTo>
                  <a:pt x="17840" y="20226"/>
                  <a:pt x="17338" y="18965"/>
                  <a:pt x="16727" y="17553"/>
                </a:cubicBezTo>
                <a:cubicBezTo>
                  <a:pt x="16116" y="16142"/>
                  <a:pt x="15625" y="14954"/>
                  <a:pt x="15639" y="14910"/>
                </a:cubicBezTo>
                <a:cubicBezTo>
                  <a:pt x="15711" y="14692"/>
                  <a:pt x="17971" y="11704"/>
                  <a:pt x="18021" y="11761"/>
                </a:cubicBezTo>
                <a:cubicBezTo>
                  <a:pt x="18053" y="11797"/>
                  <a:pt x="18082" y="12558"/>
                  <a:pt x="18082" y="13453"/>
                </a:cubicBezTo>
                <a:lnTo>
                  <a:pt x="18082" y="15078"/>
                </a:lnTo>
                <a:lnTo>
                  <a:pt x="18777" y="17971"/>
                </a:lnTo>
                <a:cubicBezTo>
                  <a:pt x="19161" y="19559"/>
                  <a:pt x="19524" y="20929"/>
                  <a:pt x="19587" y="21013"/>
                </a:cubicBezTo>
                <a:cubicBezTo>
                  <a:pt x="19821" y="21327"/>
                  <a:pt x="20472" y="21579"/>
                  <a:pt x="21038" y="21579"/>
                </a:cubicBezTo>
                <a:lnTo>
                  <a:pt x="21600" y="21579"/>
                </a:lnTo>
                <a:lnTo>
                  <a:pt x="21600" y="20743"/>
                </a:lnTo>
                <a:cubicBezTo>
                  <a:pt x="21600" y="20282"/>
                  <a:pt x="21558" y="19862"/>
                  <a:pt x="21509" y="19806"/>
                </a:cubicBezTo>
                <a:cubicBezTo>
                  <a:pt x="21461" y="19749"/>
                  <a:pt x="21194" y="18735"/>
                  <a:pt x="20917" y="17553"/>
                </a:cubicBezTo>
                <a:lnTo>
                  <a:pt x="20415" y="15402"/>
                </a:lnTo>
                <a:lnTo>
                  <a:pt x="20403" y="12246"/>
                </a:lnTo>
                <a:lnTo>
                  <a:pt x="20391" y="9097"/>
                </a:lnTo>
                <a:lnTo>
                  <a:pt x="19986" y="8720"/>
                </a:lnTo>
                <a:lnTo>
                  <a:pt x="19575" y="8342"/>
                </a:lnTo>
                <a:lnTo>
                  <a:pt x="19780" y="7951"/>
                </a:lnTo>
                <a:cubicBezTo>
                  <a:pt x="19896" y="7737"/>
                  <a:pt x="20223" y="7288"/>
                  <a:pt x="20506" y="6953"/>
                </a:cubicBezTo>
                <a:cubicBezTo>
                  <a:pt x="20788" y="6618"/>
                  <a:pt x="21020" y="6270"/>
                  <a:pt x="21020" y="6177"/>
                </a:cubicBezTo>
                <a:cubicBezTo>
                  <a:pt x="21020" y="5939"/>
                  <a:pt x="20670" y="5965"/>
                  <a:pt x="20282" y="6231"/>
                </a:cubicBezTo>
                <a:lnTo>
                  <a:pt x="19962" y="6454"/>
                </a:lnTo>
                <a:lnTo>
                  <a:pt x="19871" y="6204"/>
                </a:lnTo>
                <a:cubicBezTo>
                  <a:pt x="19819" y="6067"/>
                  <a:pt x="19662" y="5454"/>
                  <a:pt x="19526" y="4842"/>
                </a:cubicBezTo>
                <a:cubicBezTo>
                  <a:pt x="19391" y="4230"/>
                  <a:pt x="19186" y="3456"/>
                  <a:pt x="19067" y="3123"/>
                </a:cubicBezTo>
                <a:cubicBezTo>
                  <a:pt x="18759" y="2257"/>
                  <a:pt x="18620" y="2218"/>
                  <a:pt x="15911" y="2206"/>
                </a:cubicBezTo>
                <a:close/>
                <a:moveTo>
                  <a:pt x="16746" y="4687"/>
                </a:moveTo>
                <a:cubicBezTo>
                  <a:pt x="16850" y="4682"/>
                  <a:pt x="16982" y="4689"/>
                  <a:pt x="17114" y="4707"/>
                </a:cubicBezTo>
                <a:lnTo>
                  <a:pt x="17598" y="4775"/>
                </a:lnTo>
                <a:lnTo>
                  <a:pt x="17731" y="5395"/>
                </a:lnTo>
                <a:cubicBezTo>
                  <a:pt x="17812" y="5776"/>
                  <a:pt x="17827" y="6056"/>
                  <a:pt x="17773" y="6117"/>
                </a:cubicBezTo>
                <a:cubicBezTo>
                  <a:pt x="17719" y="6177"/>
                  <a:pt x="17443" y="5947"/>
                  <a:pt x="17066" y="5523"/>
                </a:cubicBezTo>
                <a:cubicBezTo>
                  <a:pt x="16687" y="5097"/>
                  <a:pt x="16483" y="4792"/>
                  <a:pt x="16540" y="4734"/>
                </a:cubicBezTo>
                <a:cubicBezTo>
                  <a:pt x="16566" y="4708"/>
                  <a:pt x="16641" y="4692"/>
                  <a:pt x="16746" y="4687"/>
                </a:cubicBezTo>
                <a:close/>
                <a:moveTo>
                  <a:pt x="14243" y="9003"/>
                </a:moveTo>
                <a:cubicBezTo>
                  <a:pt x="14255" y="8989"/>
                  <a:pt x="14290" y="8992"/>
                  <a:pt x="14346" y="9003"/>
                </a:cubicBezTo>
                <a:cubicBezTo>
                  <a:pt x="14735" y="9078"/>
                  <a:pt x="16028" y="9682"/>
                  <a:pt x="16075" y="9839"/>
                </a:cubicBezTo>
                <a:cubicBezTo>
                  <a:pt x="16115" y="9973"/>
                  <a:pt x="15071" y="10985"/>
                  <a:pt x="15011" y="10871"/>
                </a:cubicBezTo>
                <a:cubicBezTo>
                  <a:pt x="14535" y="9972"/>
                  <a:pt x="14171" y="9082"/>
                  <a:pt x="14243" y="90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4931" y="9648749"/>
            <a:ext cx="1417932" cy="127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289" y="0"/>
                </a:moveTo>
                <a:cubicBezTo>
                  <a:pt x="9740" y="12"/>
                  <a:pt x="8989" y="477"/>
                  <a:pt x="8657" y="1012"/>
                </a:cubicBezTo>
                <a:cubicBezTo>
                  <a:pt x="7929" y="2183"/>
                  <a:pt x="8436" y="3916"/>
                  <a:pt x="9630" y="4336"/>
                </a:cubicBezTo>
                <a:cubicBezTo>
                  <a:pt x="10943" y="4799"/>
                  <a:pt x="12248" y="3758"/>
                  <a:pt x="12242" y="2253"/>
                </a:cubicBezTo>
                <a:cubicBezTo>
                  <a:pt x="12237" y="1082"/>
                  <a:pt x="11282" y="-21"/>
                  <a:pt x="10289" y="0"/>
                </a:cubicBezTo>
                <a:close/>
                <a:moveTo>
                  <a:pt x="15911" y="2206"/>
                </a:moveTo>
                <a:cubicBezTo>
                  <a:pt x="13917" y="2197"/>
                  <a:pt x="13715" y="2214"/>
                  <a:pt x="13427" y="2408"/>
                </a:cubicBezTo>
                <a:cubicBezTo>
                  <a:pt x="12728" y="2878"/>
                  <a:pt x="10797" y="5957"/>
                  <a:pt x="10797" y="6602"/>
                </a:cubicBezTo>
                <a:cubicBezTo>
                  <a:pt x="10797" y="6953"/>
                  <a:pt x="11412" y="8394"/>
                  <a:pt x="12351" y="10250"/>
                </a:cubicBezTo>
                <a:cubicBezTo>
                  <a:pt x="12882" y="11301"/>
                  <a:pt x="13325" y="12199"/>
                  <a:pt x="13336" y="12246"/>
                </a:cubicBezTo>
                <a:cubicBezTo>
                  <a:pt x="13347" y="12294"/>
                  <a:pt x="12164" y="13415"/>
                  <a:pt x="10706" y="14741"/>
                </a:cubicBezTo>
                <a:lnTo>
                  <a:pt x="8052" y="17155"/>
                </a:lnTo>
                <a:lnTo>
                  <a:pt x="7726" y="16832"/>
                </a:lnTo>
                <a:cubicBezTo>
                  <a:pt x="7267" y="16383"/>
                  <a:pt x="6850" y="16211"/>
                  <a:pt x="6221" y="16211"/>
                </a:cubicBezTo>
                <a:cubicBezTo>
                  <a:pt x="5546" y="16211"/>
                  <a:pt x="5064" y="16467"/>
                  <a:pt x="4552" y="17115"/>
                </a:cubicBezTo>
                <a:cubicBezTo>
                  <a:pt x="4248" y="17500"/>
                  <a:pt x="4109" y="17607"/>
                  <a:pt x="3869" y="17607"/>
                </a:cubicBezTo>
                <a:cubicBezTo>
                  <a:pt x="3502" y="17607"/>
                  <a:pt x="2990" y="17832"/>
                  <a:pt x="2811" y="18072"/>
                </a:cubicBezTo>
                <a:cubicBezTo>
                  <a:pt x="2739" y="18169"/>
                  <a:pt x="2652" y="18497"/>
                  <a:pt x="2618" y="18808"/>
                </a:cubicBezTo>
                <a:cubicBezTo>
                  <a:pt x="2562" y="19311"/>
                  <a:pt x="2522" y="19396"/>
                  <a:pt x="2243" y="19543"/>
                </a:cubicBezTo>
                <a:cubicBezTo>
                  <a:pt x="2071" y="19633"/>
                  <a:pt x="1867" y="19803"/>
                  <a:pt x="1789" y="19927"/>
                </a:cubicBezTo>
                <a:cubicBezTo>
                  <a:pt x="1702" y="20066"/>
                  <a:pt x="1492" y="20185"/>
                  <a:pt x="1239" y="20230"/>
                </a:cubicBezTo>
                <a:cubicBezTo>
                  <a:pt x="925" y="20286"/>
                  <a:pt x="728" y="20415"/>
                  <a:pt x="411" y="20783"/>
                </a:cubicBezTo>
                <a:cubicBezTo>
                  <a:pt x="184" y="21047"/>
                  <a:pt x="0" y="21330"/>
                  <a:pt x="0" y="21417"/>
                </a:cubicBezTo>
                <a:cubicBezTo>
                  <a:pt x="0" y="21548"/>
                  <a:pt x="1744" y="21576"/>
                  <a:pt x="9624" y="21579"/>
                </a:cubicBezTo>
                <a:cubicBezTo>
                  <a:pt x="13548" y="21570"/>
                  <a:pt x="13440" y="21492"/>
                  <a:pt x="12895" y="20884"/>
                </a:cubicBezTo>
                <a:cubicBezTo>
                  <a:pt x="12613" y="20571"/>
                  <a:pt x="11801" y="20183"/>
                  <a:pt x="11420" y="20183"/>
                </a:cubicBezTo>
                <a:cubicBezTo>
                  <a:pt x="11354" y="20183"/>
                  <a:pt x="11209" y="19977"/>
                  <a:pt x="11099" y="19725"/>
                </a:cubicBezTo>
                <a:cubicBezTo>
                  <a:pt x="10903" y="19274"/>
                  <a:pt x="10482" y="18895"/>
                  <a:pt x="10180" y="18895"/>
                </a:cubicBezTo>
                <a:cubicBezTo>
                  <a:pt x="10096" y="18895"/>
                  <a:pt x="9935" y="18731"/>
                  <a:pt x="9818" y="18531"/>
                </a:cubicBezTo>
                <a:cubicBezTo>
                  <a:pt x="9700" y="18331"/>
                  <a:pt x="9412" y="18042"/>
                  <a:pt x="9177" y="17884"/>
                </a:cubicBezTo>
                <a:cubicBezTo>
                  <a:pt x="8942" y="17726"/>
                  <a:pt x="8785" y="17554"/>
                  <a:pt x="8832" y="17506"/>
                </a:cubicBezTo>
                <a:cubicBezTo>
                  <a:pt x="8959" y="17378"/>
                  <a:pt x="12516" y="14173"/>
                  <a:pt x="12985" y="13764"/>
                </a:cubicBezTo>
                <a:cubicBezTo>
                  <a:pt x="13207" y="13570"/>
                  <a:pt x="13413" y="13457"/>
                  <a:pt x="13445" y="13514"/>
                </a:cubicBezTo>
                <a:cubicBezTo>
                  <a:pt x="13476" y="13571"/>
                  <a:pt x="13404" y="13834"/>
                  <a:pt x="13288" y="14101"/>
                </a:cubicBezTo>
                <a:lnTo>
                  <a:pt x="13082" y="14586"/>
                </a:lnTo>
                <a:lnTo>
                  <a:pt x="13360" y="15321"/>
                </a:lnTo>
                <a:cubicBezTo>
                  <a:pt x="13927" y="16812"/>
                  <a:pt x="15837" y="20997"/>
                  <a:pt x="16081" y="21282"/>
                </a:cubicBezTo>
                <a:lnTo>
                  <a:pt x="16335" y="21579"/>
                </a:lnTo>
                <a:lnTo>
                  <a:pt x="16975" y="21579"/>
                </a:lnTo>
                <a:lnTo>
                  <a:pt x="17302" y="21336"/>
                </a:lnTo>
                <a:cubicBezTo>
                  <a:pt x="17656" y="21078"/>
                  <a:pt x="17840" y="20748"/>
                  <a:pt x="17840" y="20358"/>
                </a:cubicBezTo>
                <a:cubicBezTo>
                  <a:pt x="17840" y="20226"/>
                  <a:pt x="17338" y="18965"/>
                  <a:pt x="16727" y="17553"/>
                </a:cubicBezTo>
                <a:cubicBezTo>
                  <a:pt x="16116" y="16142"/>
                  <a:pt x="15625" y="14954"/>
                  <a:pt x="15639" y="14910"/>
                </a:cubicBezTo>
                <a:cubicBezTo>
                  <a:pt x="15711" y="14692"/>
                  <a:pt x="17971" y="11704"/>
                  <a:pt x="18021" y="11761"/>
                </a:cubicBezTo>
                <a:cubicBezTo>
                  <a:pt x="18053" y="11797"/>
                  <a:pt x="18082" y="12558"/>
                  <a:pt x="18082" y="13453"/>
                </a:cubicBezTo>
                <a:lnTo>
                  <a:pt x="18082" y="15078"/>
                </a:lnTo>
                <a:lnTo>
                  <a:pt x="18777" y="17971"/>
                </a:lnTo>
                <a:cubicBezTo>
                  <a:pt x="19161" y="19559"/>
                  <a:pt x="19524" y="20929"/>
                  <a:pt x="19587" y="21013"/>
                </a:cubicBezTo>
                <a:cubicBezTo>
                  <a:pt x="19821" y="21327"/>
                  <a:pt x="20472" y="21579"/>
                  <a:pt x="21038" y="21579"/>
                </a:cubicBezTo>
                <a:lnTo>
                  <a:pt x="21600" y="21579"/>
                </a:lnTo>
                <a:lnTo>
                  <a:pt x="21600" y="20743"/>
                </a:lnTo>
                <a:cubicBezTo>
                  <a:pt x="21600" y="20282"/>
                  <a:pt x="21558" y="19862"/>
                  <a:pt x="21509" y="19806"/>
                </a:cubicBezTo>
                <a:cubicBezTo>
                  <a:pt x="21461" y="19749"/>
                  <a:pt x="21194" y="18735"/>
                  <a:pt x="20917" y="17553"/>
                </a:cubicBezTo>
                <a:lnTo>
                  <a:pt x="20415" y="15402"/>
                </a:lnTo>
                <a:lnTo>
                  <a:pt x="20403" y="12246"/>
                </a:lnTo>
                <a:lnTo>
                  <a:pt x="20391" y="9097"/>
                </a:lnTo>
                <a:lnTo>
                  <a:pt x="19986" y="8720"/>
                </a:lnTo>
                <a:lnTo>
                  <a:pt x="19575" y="8342"/>
                </a:lnTo>
                <a:lnTo>
                  <a:pt x="19780" y="7951"/>
                </a:lnTo>
                <a:cubicBezTo>
                  <a:pt x="19896" y="7737"/>
                  <a:pt x="20223" y="7288"/>
                  <a:pt x="20506" y="6953"/>
                </a:cubicBezTo>
                <a:cubicBezTo>
                  <a:pt x="20788" y="6618"/>
                  <a:pt x="21020" y="6270"/>
                  <a:pt x="21020" y="6177"/>
                </a:cubicBezTo>
                <a:cubicBezTo>
                  <a:pt x="21020" y="5939"/>
                  <a:pt x="20670" y="5965"/>
                  <a:pt x="20282" y="6231"/>
                </a:cubicBezTo>
                <a:lnTo>
                  <a:pt x="19962" y="6454"/>
                </a:lnTo>
                <a:lnTo>
                  <a:pt x="19871" y="6204"/>
                </a:lnTo>
                <a:cubicBezTo>
                  <a:pt x="19819" y="6067"/>
                  <a:pt x="19662" y="5454"/>
                  <a:pt x="19526" y="4842"/>
                </a:cubicBezTo>
                <a:cubicBezTo>
                  <a:pt x="19391" y="4230"/>
                  <a:pt x="19186" y="3456"/>
                  <a:pt x="19067" y="3123"/>
                </a:cubicBezTo>
                <a:cubicBezTo>
                  <a:pt x="18759" y="2257"/>
                  <a:pt x="18620" y="2218"/>
                  <a:pt x="15911" y="2206"/>
                </a:cubicBezTo>
                <a:close/>
                <a:moveTo>
                  <a:pt x="16746" y="4687"/>
                </a:moveTo>
                <a:cubicBezTo>
                  <a:pt x="16850" y="4682"/>
                  <a:pt x="16982" y="4689"/>
                  <a:pt x="17114" y="4707"/>
                </a:cubicBezTo>
                <a:lnTo>
                  <a:pt x="17598" y="4775"/>
                </a:lnTo>
                <a:lnTo>
                  <a:pt x="17731" y="5395"/>
                </a:lnTo>
                <a:cubicBezTo>
                  <a:pt x="17812" y="5776"/>
                  <a:pt x="17827" y="6056"/>
                  <a:pt x="17773" y="6117"/>
                </a:cubicBezTo>
                <a:cubicBezTo>
                  <a:pt x="17719" y="6177"/>
                  <a:pt x="17443" y="5947"/>
                  <a:pt x="17066" y="5523"/>
                </a:cubicBezTo>
                <a:cubicBezTo>
                  <a:pt x="16687" y="5097"/>
                  <a:pt x="16483" y="4792"/>
                  <a:pt x="16540" y="4734"/>
                </a:cubicBezTo>
                <a:cubicBezTo>
                  <a:pt x="16566" y="4708"/>
                  <a:pt x="16641" y="4692"/>
                  <a:pt x="16746" y="4687"/>
                </a:cubicBezTo>
                <a:close/>
                <a:moveTo>
                  <a:pt x="14243" y="9003"/>
                </a:moveTo>
                <a:cubicBezTo>
                  <a:pt x="14255" y="8989"/>
                  <a:pt x="14290" y="8992"/>
                  <a:pt x="14346" y="9003"/>
                </a:cubicBezTo>
                <a:cubicBezTo>
                  <a:pt x="14735" y="9078"/>
                  <a:pt x="16028" y="9682"/>
                  <a:pt x="16075" y="9839"/>
                </a:cubicBezTo>
                <a:cubicBezTo>
                  <a:pt x="16115" y="9973"/>
                  <a:pt x="15071" y="10985"/>
                  <a:pt x="15011" y="10871"/>
                </a:cubicBezTo>
                <a:cubicBezTo>
                  <a:pt x="14535" y="9972"/>
                  <a:pt x="14171" y="9082"/>
                  <a:pt x="14243" y="90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11811677"/>
            <a:ext cx="1269703" cy="126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m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9413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m6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97720" y="0"/>
            <a:ext cx="928628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m6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513756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m6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5805" y="2"/>
            <a:ext cx="8092390" cy="13715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 flipV="1">
            <a:off x="8143676" y="0"/>
            <a:ext cx="1" cy="13716000"/>
          </a:xfrm>
          <a:prstGeom prst="line">
            <a:avLst/>
          </a:prstGeom>
          <a:ln w="25400">
            <a:solidFill>
              <a:schemeClr val="accent6">
                <a:hueOff val="10811956"/>
                <a:satOff val="-58544"/>
                <a:lumOff val="-9736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2" name="Shape 242"/>
          <p:cNvSpPr/>
          <p:nvPr/>
        </p:nvSpPr>
        <p:spPr>
          <a:xfrm flipV="1">
            <a:off x="16240323" y="0"/>
            <a:ext cx="1" cy="13716000"/>
          </a:xfrm>
          <a:prstGeom prst="line">
            <a:avLst/>
          </a:prstGeom>
          <a:ln w="25400">
            <a:solidFill>
              <a:schemeClr val="accent6">
                <a:hueOff val="10811956"/>
                <a:satOff val="-58544"/>
                <a:lumOff val="-9736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1274819" y="681554"/>
            <a:ext cx="5149066" cy="6254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Binary values extraction</a:t>
            </a:r>
          </a:p>
        </p:txBody>
      </p:sp>
      <p:sp>
        <p:nvSpPr>
          <p:cNvPr id="244" name="Shape 244"/>
          <p:cNvSpPr/>
          <p:nvPr/>
        </p:nvSpPr>
        <p:spPr>
          <a:xfrm>
            <a:off x="9617467" y="681554"/>
            <a:ext cx="5149066" cy="6254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Shape and size detection</a:t>
            </a:r>
          </a:p>
        </p:txBody>
      </p:sp>
      <p:sp>
        <p:nvSpPr>
          <p:cNvPr id="245" name="Shape 245"/>
          <p:cNvSpPr/>
          <p:nvPr/>
        </p:nvSpPr>
        <p:spPr>
          <a:xfrm>
            <a:off x="17960114" y="681554"/>
            <a:ext cx="5149066" cy="6254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Extracting features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16387232" y="6229011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16387232" y="397046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11303000" y="289712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Input DEM</a:t>
            </a:r>
          </a:p>
        </p:txBody>
      </p:sp>
      <p:sp>
        <p:nvSpPr>
          <p:cNvPr id="250" name="Shape 250"/>
          <p:cNvSpPr/>
          <p:nvPr/>
        </p:nvSpPr>
        <p:spPr>
          <a:xfrm>
            <a:off x="11303000" y="5152313"/>
            <a:ext cx="10160000" cy="105727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DEM analysis</a:t>
            </a:r>
          </a:p>
        </p:txBody>
      </p:sp>
      <p:sp>
        <p:nvSpPr>
          <p:cNvPr id="251" name="Shape 251"/>
          <p:cNvSpPr/>
          <p:nvPr/>
        </p:nvSpPr>
        <p:spPr>
          <a:xfrm>
            <a:off x="16387232" y="848252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16387232" y="10812395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11303000" y="1191789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Extracting features</a:t>
            </a:r>
          </a:p>
        </p:txBody>
      </p:sp>
      <p:sp>
        <p:nvSpPr>
          <p:cNvPr id="254" name="Shape 254"/>
          <p:cNvSpPr/>
          <p:nvPr/>
        </p:nvSpPr>
        <p:spPr>
          <a:xfrm>
            <a:off x="11303000" y="7425254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Binary values extraction</a:t>
            </a:r>
          </a:p>
        </p:txBody>
      </p:sp>
      <p:sp>
        <p:nvSpPr>
          <p:cNvPr id="255" name="Shape 255"/>
          <p:cNvSpPr/>
          <p:nvPr/>
        </p:nvSpPr>
        <p:spPr>
          <a:xfrm>
            <a:off x="11303000" y="9755120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Shape and size detection</a:t>
            </a:r>
          </a:p>
        </p:txBody>
      </p:sp>
      <p:sp>
        <p:nvSpPr>
          <p:cNvPr id="256" name="Shape 256"/>
          <p:cNvSpPr/>
          <p:nvPr/>
        </p:nvSpPr>
        <p:spPr>
          <a:xfrm rot="301798">
            <a:off x="136877" y="4238396"/>
            <a:ext cx="10160001" cy="81597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Peakedness</a:t>
            </a:r>
          </a:p>
        </p:txBody>
      </p:sp>
      <p:sp>
        <p:nvSpPr>
          <p:cNvPr id="257" name="Shape 257"/>
          <p:cNvSpPr/>
          <p:nvPr/>
        </p:nvSpPr>
        <p:spPr>
          <a:xfrm rot="21297169">
            <a:off x="142522" y="6241926"/>
            <a:ext cx="10160001" cy="81597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Elevation residuals</a:t>
            </a:r>
          </a:p>
        </p:txBody>
      </p:sp>
      <p:grpSp>
        <p:nvGrpSpPr>
          <p:cNvPr id="260" name="Group 260"/>
          <p:cNvGrpSpPr/>
          <p:nvPr/>
        </p:nvGrpSpPr>
        <p:grpSpPr>
          <a:xfrm>
            <a:off x="10409600" y="4068754"/>
            <a:ext cx="893401" cy="3189090"/>
            <a:chOff x="0" y="0"/>
            <a:chExt cx="893400" cy="3189089"/>
          </a:xfrm>
        </p:grpSpPr>
        <p:sp>
          <p:nvSpPr>
            <p:cNvPr id="267" name="Shape 267"/>
            <p:cNvSpPr/>
            <p:nvPr/>
          </p:nvSpPr>
          <p:spPr>
            <a:xfrm>
              <a:off x="15254" y="0"/>
              <a:ext cx="577470" cy="3189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19" h="21600" extrusionOk="0">
                  <a:moveTo>
                    <a:pt x="16219" y="0"/>
                  </a:moveTo>
                  <a:cubicBezTo>
                    <a:pt x="-4667" y="7084"/>
                    <a:pt x="-5381" y="14284"/>
                    <a:pt x="14077" y="21600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0" y="1593789"/>
              <a:ext cx="893401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261" name="pasted-image.tiff"/>
          <p:cNvPicPr>
            <a:picLocks noChangeAspect="1"/>
          </p:cNvPicPr>
          <p:nvPr/>
        </p:nvPicPr>
        <p:blipFill>
          <a:blip r:embed="rId2">
            <a:alphaModFix amt="61467"/>
            <a:extLst/>
          </a:blip>
          <a:stretch>
            <a:fillRect/>
          </a:stretch>
        </p:blipFill>
        <p:spPr>
          <a:xfrm>
            <a:off x="22149097" y="2790907"/>
            <a:ext cx="1269703" cy="126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5092848"/>
            <a:ext cx="1269703" cy="126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png"/>
          <p:cNvPicPr>
            <a:picLocks noChangeAspect="1"/>
          </p:cNvPicPr>
          <p:nvPr/>
        </p:nvPicPr>
        <p:blipFill>
          <a:blip r:embed="rId3" cstate="print">
            <a:alphaModFix amt="61467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4931" y="7318883"/>
            <a:ext cx="1417932" cy="127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289" y="0"/>
                </a:moveTo>
                <a:cubicBezTo>
                  <a:pt x="9740" y="12"/>
                  <a:pt x="8989" y="477"/>
                  <a:pt x="8657" y="1012"/>
                </a:cubicBezTo>
                <a:cubicBezTo>
                  <a:pt x="7929" y="2183"/>
                  <a:pt x="8436" y="3916"/>
                  <a:pt x="9630" y="4336"/>
                </a:cubicBezTo>
                <a:cubicBezTo>
                  <a:pt x="10943" y="4799"/>
                  <a:pt x="12248" y="3758"/>
                  <a:pt x="12242" y="2253"/>
                </a:cubicBezTo>
                <a:cubicBezTo>
                  <a:pt x="12237" y="1082"/>
                  <a:pt x="11282" y="-21"/>
                  <a:pt x="10289" y="0"/>
                </a:cubicBezTo>
                <a:close/>
                <a:moveTo>
                  <a:pt x="15911" y="2206"/>
                </a:moveTo>
                <a:cubicBezTo>
                  <a:pt x="13917" y="2197"/>
                  <a:pt x="13715" y="2214"/>
                  <a:pt x="13427" y="2408"/>
                </a:cubicBezTo>
                <a:cubicBezTo>
                  <a:pt x="12728" y="2878"/>
                  <a:pt x="10797" y="5957"/>
                  <a:pt x="10797" y="6602"/>
                </a:cubicBezTo>
                <a:cubicBezTo>
                  <a:pt x="10797" y="6953"/>
                  <a:pt x="11412" y="8394"/>
                  <a:pt x="12351" y="10250"/>
                </a:cubicBezTo>
                <a:cubicBezTo>
                  <a:pt x="12882" y="11301"/>
                  <a:pt x="13325" y="12199"/>
                  <a:pt x="13336" y="12246"/>
                </a:cubicBezTo>
                <a:cubicBezTo>
                  <a:pt x="13347" y="12294"/>
                  <a:pt x="12164" y="13415"/>
                  <a:pt x="10706" y="14741"/>
                </a:cubicBezTo>
                <a:lnTo>
                  <a:pt x="8052" y="17155"/>
                </a:lnTo>
                <a:lnTo>
                  <a:pt x="7726" y="16832"/>
                </a:lnTo>
                <a:cubicBezTo>
                  <a:pt x="7267" y="16383"/>
                  <a:pt x="6850" y="16211"/>
                  <a:pt x="6221" y="16211"/>
                </a:cubicBezTo>
                <a:cubicBezTo>
                  <a:pt x="5546" y="16211"/>
                  <a:pt x="5064" y="16467"/>
                  <a:pt x="4552" y="17115"/>
                </a:cubicBezTo>
                <a:cubicBezTo>
                  <a:pt x="4248" y="17500"/>
                  <a:pt x="4109" y="17607"/>
                  <a:pt x="3869" y="17607"/>
                </a:cubicBezTo>
                <a:cubicBezTo>
                  <a:pt x="3502" y="17607"/>
                  <a:pt x="2990" y="17832"/>
                  <a:pt x="2811" y="18072"/>
                </a:cubicBezTo>
                <a:cubicBezTo>
                  <a:pt x="2739" y="18169"/>
                  <a:pt x="2652" y="18497"/>
                  <a:pt x="2618" y="18808"/>
                </a:cubicBezTo>
                <a:cubicBezTo>
                  <a:pt x="2562" y="19311"/>
                  <a:pt x="2522" y="19396"/>
                  <a:pt x="2243" y="19543"/>
                </a:cubicBezTo>
                <a:cubicBezTo>
                  <a:pt x="2071" y="19633"/>
                  <a:pt x="1867" y="19803"/>
                  <a:pt x="1789" y="19927"/>
                </a:cubicBezTo>
                <a:cubicBezTo>
                  <a:pt x="1702" y="20066"/>
                  <a:pt x="1492" y="20185"/>
                  <a:pt x="1239" y="20230"/>
                </a:cubicBezTo>
                <a:cubicBezTo>
                  <a:pt x="925" y="20286"/>
                  <a:pt x="728" y="20415"/>
                  <a:pt x="411" y="20783"/>
                </a:cubicBezTo>
                <a:cubicBezTo>
                  <a:pt x="184" y="21047"/>
                  <a:pt x="0" y="21330"/>
                  <a:pt x="0" y="21417"/>
                </a:cubicBezTo>
                <a:cubicBezTo>
                  <a:pt x="0" y="21548"/>
                  <a:pt x="1744" y="21576"/>
                  <a:pt x="9624" y="21579"/>
                </a:cubicBezTo>
                <a:cubicBezTo>
                  <a:pt x="13548" y="21570"/>
                  <a:pt x="13440" y="21492"/>
                  <a:pt x="12895" y="20884"/>
                </a:cubicBezTo>
                <a:cubicBezTo>
                  <a:pt x="12613" y="20571"/>
                  <a:pt x="11801" y="20183"/>
                  <a:pt x="11420" y="20183"/>
                </a:cubicBezTo>
                <a:cubicBezTo>
                  <a:pt x="11354" y="20183"/>
                  <a:pt x="11209" y="19977"/>
                  <a:pt x="11099" y="19725"/>
                </a:cubicBezTo>
                <a:cubicBezTo>
                  <a:pt x="10903" y="19274"/>
                  <a:pt x="10482" y="18895"/>
                  <a:pt x="10180" y="18895"/>
                </a:cubicBezTo>
                <a:cubicBezTo>
                  <a:pt x="10096" y="18895"/>
                  <a:pt x="9935" y="18731"/>
                  <a:pt x="9818" y="18531"/>
                </a:cubicBezTo>
                <a:cubicBezTo>
                  <a:pt x="9700" y="18331"/>
                  <a:pt x="9412" y="18042"/>
                  <a:pt x="9177" y="17884"/>
                </a:cubicBezTo>
                <a:cubicBezTo>
                  <a:pt x="8942" y="17726"/>
                  <a:pt x="8785" y="17554"/>
                  <a:pt x="8832" y="17506"/>
                </a:cubicBezTo>
                <a:cubicBezTo>
                  <a:pt x="8959" y="17378"/>
                  <a:pt x="12516" y="14173"/>
                  <a:pt x="12985" y="13764"/>
                </a:cubicBezTo>
                <a:cubicBezTo>
                  <a:pt x="13207" y="13570"/>
                  <a:pt x="13413" y="13457"/>
                  <a:pt x="13445" y="13514"/>
                </a:cubicBezTo>
                <a:cubicBezTo>
                  <a:pt x="13476" y="13571"/>
                  <a:pt x="13404" y="13834"/>
                  <a:pt x="13288" y="14101"/>
                </a:cubicBezTo>
                <a:lnTo>
                  <a:pt x="13082" y="14586"/>
                </a:lnTo>
                <a:lnTo>
                  <a:pt x="13360" y="15321"/>
                </a:lnTo>
                <a:cubicBezTo>
                  <a:pt x="13927" y="16812"/>
                  <a:pt x="15837" y="20997"/>
                  <a:pt x="16081" y="21282"/>
                </a:cubicBezTo>
                <a:lnTo>
                  <a:pt x="16335" y="21579"/>
                </a:lnTo>
                <a:lnTo>
                  <a:pt x="16975" y="21579"/>
                </a:lnTo>
                <a:lnTo>
                  <a:pt x="17302" y="21336"/>
                </a:lnTo>
                <a:cubicBezTo>
                  <a:pt x="17656" y="21078"/>
                  <a:pt x="17840" y="20748"/>
                  <a:pt x="17840" y="20358"/>
                </a:cubicBezTo>
                <a:cubicBezTo>
                  <a:pt x="17840" y="20226"/>
                  <a:pt x="17338" y="18965"/>
                  <a:pt x="16727" y="17553"/>
                </a:cubicBezTo>
                <a:cubicBezTo>
                  <a:pt x="16116" y="16142"/>
                  <a:pt x="15625" y="14954"/>
                  <a:pt x="15639" y="14910"/>
                </a:cubicBezTo>
                <a:cubicBezTo>
                  <a:pt x="15711" y="14692"/>
                  <a:pt x="17971" y="11704"/>
                  <a:pt x="18021" y="11761"/>
                </a:cubicBezTo>
                <a:cubicBezTo>
                  <a:pt x="18053" y="11797"/>
                  <a:pt x="18082" y="12558"/>
                  <a:pt x="18082" y="13453"/>
                </a:cubicBezTo>
                <a:lnTo>
                  <a:pt x="18082" y="15078"/>
                </a:lnTo>
                <a:lnTo>
                  <a:pt x="18777" y="17971"/>
                </a:lnTo>
                <a:cubicBezTo>
                  <a:pt x="19161" y="19559"/>
                  <a:pt x="19524" y="20929"/>
                  <a:pt x="19587" y="21013"/>
                </a:cubicBezTo>
                <a:cubicBezTo>
                  <a:pt x="19821" y="21327"/>
                  <a:pt x="20472" y="21579"/>
                  <a:pt x="21038" y="21579"/>
                </a:cubicBezTo>
                <a:lnTo>
                  <a:pt x="21600" y="21579"/>
                </a:lnTo>
                <a:lnTo>
                  <a:pt x="21600" y="20743"/>
                </a:lnTo>
                <a:cubicBezTo>
                  <a:pt x="21600" y="20282"/>
                  <a:pt x="21558" y="19862"/>
                  <a:pt x="21509" y="19806"/>
                </a:cubicBezTo>
                <a:cubicBezTo>
                  <a:pt x="21461" y="19749"/>
                  <a:pt x="21194" y="18735"/>
                  <a:pt x="20917" y="17553"/>
                </a:cubicBezTo>
                <a:lnTo>
                  <a:pt x="20415" y="15402"/>
                </a:lnTo>
                <a:lnTo>
                  <a:pt x="20403" y="12246"/>
                </a:lnTo>
                <a:lnTo>
                  <a:pt x="20391" y="9097"/>
                </a:lnTo>
                <a:lnTo>
                  <a:pt x="19986" y="8720"/>
                </a:lnTo>
                <a:lnTo>
                  <a:pt x="19575" y="8342"/>
                </a:lnTo>
                <a:lnTo>
                  <a:pt x="19780" y="7951"/>
                </a:lnTo>
                <a:cubicBezTo>
                  <a:pt x="19896" y="7737"/>
                  <a:pt x="20223" y="7288"/>
                  <a:pt x="20506" y="6953"/>
                </a:cubicBezTo>
                <a:cubicBezTo>
                  <a:pt x="20788" y="6618"/>
                  <a:pt x="21020" y="6270"/>
                  <a:pt x="21020" y="6177"/>
                </a:cubicBezTo>
                <a:cubicBezTo>
                  <a:pt x="21020" y="5939"/>
                  <a:pt x="20670" y="5965"/>
                  <a:pt x="20282" y="6231"/>
                </a:cubicBezTo>
                <a:lnTo>
                  <a:pt x="19962" y="6454"/>
                </a:lnTo>
                <a:lnTo>
                  <a:pt x="19871" y="6204"/>
                </a:lnTo>
                <a:cubicBezTo>
                  <a:pt x="19819" y="6067"/>
                  <a:pt x="19662" y="5454"/>
                  <a:pt x="19526" y="4842"/>
                </a:cubicBezTo>
                <a:cubicBezTo>
                  <a:pt x="19391" y="4230"/>
                  <a:pt x="19186" y="3456"/>
                  <a:pt x="19067" y="3123"/>
                </a:cubicBezTo>
                <a:cubicBezTo>
                  <a:pt x="18759" y="2257"/>
                  <a:pt x="18620" y="2218"/>
                  <a:pt x="15911" y="2206"/>
                </a:cubicBezTo>
                <a:close/>
                <a:moveTo>
                  <a:pt x="16746" y="4687"/>
                </a:moveTo>
                <a:cubicBezTo>
                  <a:pt x="16850" y="4682"/>
                  <a:pt x="16982" y="4689"/>
                  <a:pt x="17114" y="4707"/>
                </a:cubicBezTo>
                <a:lnTo>
                  <a:pt x="17598" y="4775"/>
                </a:lnTo>
                <a:lnTo>
                  <a:pt x="17731" y="5395"/>
                </a:lnTo>
                <a:cubicBezTo>
                  <a:pt x="17812" y="5776"/>
                  <a:pt x="17827" y="6056"/>
                  <a:pt x="17773" y="6117"/>
                </a:cubicBezTo>
                <a:cubicBezTo>
                  <a:pt x="17719" y="6177"/>
                  <a:pt x="17443" y="5947"/>
                  <a:pt x="17066" y="5523"/>
                </a:cubicBezTo>
                <a:cubicBezTo>
                  <a:pt x="16687" y="5097"/>
                  <a:pt x="16483" y="4792"/>
                  <a:pt x="16540" y="4734"/>
                </a:cubicBezTo>
                <a:cubicBezTo>
                  <a:pt x="16566" y="4708"/>
                  <a:pt x="16641" y="4692"/>
                  <a:pt x="16746" y="4687"/>
                </a:cubicBezTo>
                <a:close/>
                <a:moveTo>
                  <a:pt x="14243" y="9003"/>
                </a:moveTo>
                <a:cubicBezTo>
                  <a:pt x="14255" y="8989"/>
                  <a:pt x="14290" y="8992"/>
                  <a:pt x="14346" y="9003"/>
                </a:cubicBezTo>
                <a:cubicBezTo>
                  <a:pt x="14735" y="9078"/>
                  <a:pt x="16028" y="9682"/>
                  <a:pt x="16075" y="9839"/>
                </a:cubicBezTo>
                <a:cubicBezTo>
                  <a:pt x="16115" y="9973"/>
                  <a:pt x="15071" y="10985"/>
                  <a:pt x="15011" y="10871"/>
                </a:cubicBezTo>
                <a:cubicBezTo>
                  <a:pt x="14535" y="9972"/>
                  <a:pt x="14171" y="9082"/>
                  <a:pt x="14243" y="90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" name="pasted-image.png"/>
          <p:cNvPicPr>
            <a:picLocks noChangeAspect="1"/>
          </p:cNvPicPr>
          <p:nvPr/>
        </p:nvPicPr>
        <p:blipFill>
          <a:blip r:embed="rId3" cstate="print">
            <a:alphaModFix amt="61467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4931" y="9648749"/>
            <a:ext cx="1417932" cy="127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289" y="0"/>
                </a:moveTo>
                <a:cubicBezTo>
                  <a:pt x="9740" y="12"/>
                  <a:pt x="8989" y="477"/>
                  <a:pt x="8657" y="1012"/>
                </a:cubicBezTo>
                <a:cubicBezTo>
                  <a:pt x="7929" y="2183"/>
                  <a:pt x="8436" y="3916"/>
                  <a:pt x="9630" y="4336"/>
                </a:cubicBezTo>
                <a:cubicBezTo>
                  <a:pt x="10943" y="4799"/>
                  <a:pt x="12248" y="3758"/>
                  <a:pt x="12242" y="2253"/>
                </a:cubicBezTo>
                <a:cubicBezTo>
                  <a:pt x="12237" y="1082"/>
                  <a:pt x="11282" y="-21"/>
                  <a:pt x="10289" y="0"/>
                </a:cubicBezTo>
                <a:close/>
                <a:moveTo>
                  <a:pt x="15911" y="2206"/>
                </a:moveTo>
                <a:cubicBezTo>
                  <a:pt x="13917" y="2197"/>
                  <a:pt x="13715" y="2214"/>
                  <a:pt x="13427" y="2408"/>
                </a:cubicBezTo>
                <a:cubicBezTo>
                  <a:pt x="12728" y="2878"/>
                  <a:pt x="10797" y="5957"/>
                  <a:pt x="10797" y="6602"/>
                </a:cubicBezTo>
                <a:cubicBezTo>
                  <a:pt x="10797" y="6953"/>
                  <a:pt x="11412" y="8394"/>
                  <a:pt x="12351" y="10250"/>
                </a:cubicBezTo>
                <a:cubicBezTo>
                  <a:pt x="12882" y="11301"/>
                  <a:pt x="13325" y="12199"/>
                  <a:pt x="13336" y="12246"/>
                </a:cubicBezTo>
                <a:cubicBezTo>
                  <a:pt x="13347" y="12294"/>
                  <a:pt x="12164" y="13415"/>
                  <a:pt x="10706" y="14741"/>
                </a:cubicBezTo>
                <a:lnTo>
                  <a:pt x="8052" y="17155"/>
                </a:lnTo>
                <a:lnTo>
                  <a:pt x="7726" y="16832"/>
                </a:lnTo>
                <a:cubicBezTo>
                  <a:pt x="7267" y="16383"/>
                  <a:pt x="6850" y="16211"/>
                  <a:pt x="6221" y="16211"/>
                </a:cubicBezTo>
                <a:cubicBezTo>
                  <a:pt x="5546" y="16211"/>
                  <a:pt x="5064" y="16467"/>
                  <a:pt x="4552" y="17115"/>
                </a:cubicBezTo>
                <a:cubicBezTo>
                  <a:pt x="4248" y="17500"/>
                  <a:pt x="4109" y="17607"/>
                  <a:pt x="3869" y="17607"/>
                </a:cubicBezTo>
                <a:cubicBezTo>
                  <a:pt x="3502" y="17607"/>
                  <a:pt x="2990" y="17832"/>
                  <a:pt x="2811" y="18072"/>
                </a:cubicBezTo>
                <a:cubicBezTo>
                  <a:pt x="2739" y="18169"/>
                  <a:pt x="2652" y="18497"/>
                  <a:pt x="2618" y="18808"/>
                </a:cubicBezTo>
                <a:cubicBezTo>
                  <a:pt x="2562" y="19311"/>
                  <a:pt x="2522" y="19396"/>
                  <a:pt x="2243" y="19543"/>
                </a:cubicBezTo>
                <a:cubicBezTo>
                  <a:pt x="2071" y="19633"/>
                  <a:pt x="1867" y="19803"/>
                  <a:pt x="1789" y="19927"/>
                </a:cubicBezTo>
                <a:cubicBezTo>
                  <a:pt x="1702" y="20066"/>
                  <a:pt x="1492" y="20185"/>
                  <a:pt x="1239" y="20230"/>
                </a:cubicBezTo>
                <a:cubicBezTo>
                  <a:pt x="925" y="20286"/>
                  <a:pt x="728" y="20415"/>
                  <a:pt x="411" y="20783"/>
                </a:cubicBezTo>
                <a:cubicBezTo>
                  <a:pt x="184" y="21047"/>
                  <a:pt x="0" y="21330"/>
                  <a:pt x="0" y="21417"/>
                </a:cubicBezTo>
                <a:cubicBezTo>
                  <a:pt x="0" y="21548"/>
                  <a:pt x="1744" y="21576"/>
                  <a:pt x="9624" y="21579"/>
                </a:cubicBezTo>
                <a:cubicBezTo>
                  <a:pt x="13548" y="21570"/>
                  <a:pt x="13440" y="21492"/>
                  <a:pt x="12895" y="20884"/>
                </a:cubicBezTo>
                <a:cubicBezTo>
                  <a:pt x="12613" y="20571"/>
                  <a:pt x="11801" y="20183"/>
                  <a:pt x="11420" y="20183"/>
                </a:cubicBezTo>
                <a:cubicBezTo>
                  <a:pt x="11354" y="20183"/>
                  <a:pt x="11209" y="19977"/>
                  <a:pt x="11099" y="19725"/>
                </a:cubicBezTo>
                <a:cubicBezTo>
                  <a:pt x="10903" y="19274"/>
                  <a:pt x="10482" y="18895"/>
                  <a:pt x="10180" y="18895"/>
                </a:cubicBezTo>
                <a:cubicBezTo>
                  <a:pt x="10096" y="18895"/>
                  <a:pt x="9935" y="18731"/>
                  <a:pt x="9818" y="18531"/>
                </a:cubicBezTo>
                <a:cubicBezTo>
                  <a:pt x="9700" y="18331"/>
                  <a:pt x="9412" y="18042"/>
                  <a:pt x="9177" y="17884"/>
                </a:cubicBezTo>
                <a:cubicBezTo>
                  <a:pt x="8942" y="17726"/>
                  <a:pt x="8785" y="17554"/>
                  <a:pt x="8832" y="17506"/>
                </a:cubicBezTo>
                <a:cubicBezTo>
                  <a:pt x="8959" y="17378"/>
                  <a:pt x="12516" y="14173"/>
                  <a:pt x="12985" y="13764"/>
                </a:cubicBezTo>
                <a:cubicBezTo>
                  <a:pt x="13207" y="13570"/>
                  <a:pt x="13413" y="13457"/>
                  <a:pt x="13445" y="13514"/>
                </a:cubicBezTo>
                <a:cubicBezTo>
                  <a:pt x="13476" y="13571"/>
                  <a:pt x="13404" y="13834"/>
                  <a:pt x="13288" y="14101"/>
                </a:cubicBezTo>
                <a:lnTo>
                  <a:pt x="13082" y="14586"/>
                </a:lnTo>
                <a:lnTo>
                  <a:pt x="13360" y="15321"/>
                </a:lnTo>
                <a:cubicBezTo>
                  <a:pt x="13927" y="16812"/>
                  <a:pt x="15837" y="20997"/>
                  <a:pt x="16081" y="21282"/>
                </a:cubicBezTo>
                <a:lnTo>
                  <a:pt x="16335" y="21579"/>
                </a:lnTo>
                <a:lnTo>
                  <a:pt x="16975" y="21579"/>
                </a:lnTo>
                <a:lnTo>
                  <a:pt x="17302" y="21336"/>
                </a:lnTo>
                <a:cubicBezTo>
                  <a:pt x="17656" y="21078"/>
                  <a:pt x="17840" y="20748"/>
                  <a:pt x="17840" y="20358"/>
                </a:cubicBezTo>
                <a:cubicBezTo>
                  <a:pt x="17840" y="20226"/>
                  <a:pt x="17338" y="18965"/>
                  <a:pt x="16727" y="17553"/>
                </a:cubicBezTo>
                <a:cubicBezTo>
                  <a:pt x="16116" y="16142"/>
                  <a:pt x="15625" y="14954"/>
                  <a:pt x="15639" y="14910"/>
                </a:cubicBezTo>
                <a:cubicBezTo>
                  <a:pt x="15711" y="14692"/>
                  <a:pt x="17971" y="11704"/>
                  <a:pt x="18021" y="11761"/>
                </a:cubicBezTo>
                <a:cubicBezTo>
                  <a:pt x="18053" y="11797"/>
                  <a:pt x="18082" y="12558"/>
                  <a:pt x="18082" y="13453"/>
                </a:cubicBezTo>
                <a:lnTo>
                  <a:pt x="18082" y="15078"/>
                </a:lnTo>
                <a:lnTo>
                  <a:pt x="18777" y="17971"/>
                </a:lnTo>
                <a:cubicBezTo>
                  <a:pt x="19161" y="19559"/>
                  <a:pt x="19524" y="20929"/>
                  <a:pt x="19587" y="21013"/>
                </a:cubicBezTo>
                <a:cubicBezTo>
                  <a:pt x="19821" y="21327"/>
                  <a:pt x="20472" y="21579"/>
                  <a:pt x="21038" y="21579"/>
                </a:cubicBezTo>
                <a:lnTo>
                  <a:pt x="21600" y="21579"/>
                </a:lnTo>
                <a:lnTo>
                  <a:pt x="21600" y="20743"/>
                </a:lnTo>
                <a:cubicBezTo>
                  <a:pt x="21600" y="20282"/>
                  <a:pt x="21558" y="19862"/>
                  <a:pt x="21509" y="19806"/>
                </a:cubicBezTo>
                <a:cubicBezTo>
                  <a:pt x="21461" y="19749"/>
                  <a:pt x="21194" y="18735"/>
                  <a:pt x="20917" y="17553"/>
                </a:cubicBezTo>
                <a:lnTo>
                  <a:pt x="20415" y="15402"/>
                </a:lnTo>
                <a:lnTo>
                  <a:pt x="20403" y="12246"/>
                </a:lnTo>
                <a:lnTo>
                  <a:pt x="20391" y="9097"/>
                </a:lnTo>
                <a:lnTo>
                  <a:pt x="19986" y="8720"/>
                </a:lnTo>
                <a:lnTo>
                  <a:pt x="19575" y="8342"/>
                </a:lnTo>
                <a:lnTo>
                  <a:pt x="19780" y="7951"/>
                </a:lnTo>
                <a:cubicBezTo>
                  <a:pt x="19896" y="7737"/>
                  <a:pt x="20223" y="7288"/>
                  <a:pt x="20506" y="6953"/>
                </a:cubicBezTo>
                <a:cubicBezTo>
                  <a:pt x="20788" y="6618"/>
                  <a:pt x="21020" y="6270"/>
                  <a:pt x="21020" y="6177"/>
                </a:cubicBezTo>
                <a:cubicBezTo>
                  <a:pt x="21020" y="5939"/>
                  <a:pt x="20670" y="5965"/>
                  <a:pt x="20282" y="6231"/>
                </a:cubicBezTo>
                <a:lnTo>
                  <a:pt x="19962" y="6454"/>
                </a:lnTo>
                <a:lnTo>
                  <a:pt x="19871" y="6204"/>
                </a:lnTo>
                <a:cubicBezTo>
                  <a:pt x="19819" y="6067"/>
                  <a:pt x="19662" y="5454"/>
                  <a:pt x="19526" y="4842"/>
                </a:cubicBezTo>
                <a:cubicBezTo>
                  <a:pt x="19391" y="4230"/>
                  <a:pt x="19186" y="3456"/>
                  <a:pt x="19067" y="3123"/>
                </a:cubicBezTo>
                <a:cubicBezTo>
                  <a:pt x="18759" y="2257"/>
                  <a:pt x="18620" y="2218"/>
                  <a:pt x="15911" y="2206"/>
                </a:cubicBezTo>
                <a:close/>
                <a:moveTo>
                  <a:pt x="16746" y="4687"/>
                </a:moveTo>
                <a:cubicBezTo>
                  <a:pt x="16850" y="4682"/>
                  <a:pt x="16982" y="4689"/>
                  <a:pt x="17114" y="4707"/>
                </a:cubicBezTo>
                <a:lnTo>
                  <a:pt x="17598" y="4775"/>
                </a:lnTo>
                <a:lnTo>
                  <a:pt x="17731" y="5395"/>
                </a:lnTo>
                <a:cubicBezTo>
                  <a:pt x="17812" y="5776"/>
                  <a:pt x="17827" y="6056"/>
                  <a:pt x="17773" y="6117"/>
                </a:cubicBezTo>
                <a:cubicBezTo>
                  <a:pt x="17719" y="6177"/>
                  <a:pt x="17443" y="5947"/>
                  <a:pt x="17066" y="5523"/>
                </a:cubicBezTo>
                <a:cubicBezTo>
                  <a:pt x="16687" y="5097"/>
                  <a:pt x="16483" y="4792"/>
                  <a:pt x="16540" y="4734"/>
                </a:cubicBezTo>
                <a:cubicBezTo>
                  <a:pt x="16566" y="4708"/>
                  <a:pt x="16641" y="4692"/>
                  <a:pt x="16746" y="4687"/>
                </a:cubicBezTo>
                <a:close/>
                <a:moveTo>
                  <a:pt x="14243" y="9003"/>
                </a:moveTo>
                <a:cubicBezTo>
                  <a:pt x="14255" y="8989"/>
                  <a:pt x="14290" y="8992"/>
                  <a:pt x="14346" y="9003"/>
                </a:cubicBezTo>
                <a:cubicBezTo>
                  <a:pt x="14735" y="9078"/>
                  <a:pt x="16028" y="9682"/>
                  <a:pt x="16075" y="9839"/>
                </a:cubicBezTo>
                <a:cubicBezTo>
                  <a:pt x="16115" y="9973"/>
                  <a:pt x="15071" y="10985"/>
                  <a:pt x="15011" y="10871"/>
                </a:cubicBezTo>
                <a:cubicBezTo>
                  <a:pt x="14535" y="9972"/>
                  <a:pt x="14171" y="9082"/>
                  <a:pt x="14243" y="90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" name="pasted-image.tiff"/>
          <p:cNvPicPr>
            <a:picLocks noChangeAspect="1"/>
          </p:cNvPicPr>
          <p:nvPr/>
        </p:nvPicPr>
        <p:blipFill>
          <a:blip r:embed="rId2">
            <a:alphaModFix amt="61467"/>
            <a:extLst/>
          </a:blip>
          <a:stretch>
            <a:fillRect/>
          </a:stretch>
        </p:blipFill>
        <p:spPr>
          <a:xfrm>
            <a:off x="22149097" y="11811677"/>
            <a:ext cx="1269703" cy="126970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1374404" y="9310770"/>
            <a:ext cx="21635192" cy="250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t>Peakedness is defined as a degree of belonging to a peak. Value 1 defines the summit and it decreases towards 0 down the side of the peak as it approaches the foot of a hill. </a:t>
            </a:r>
          </a:p>
        </p:txBody>
      </p:sp>
      <p:sp>
        <p:nvSpPr>
          <p:cNvPr id="270" name="Shape 270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Peakedness</a:t>
            </a:r>
          </a:p>
        </p:txBody>
      </p:sp>
      <p:pic>
        <p:nvPicPr>
          <p:cNvPr id="27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4116" y="2512252"/>
            <a:ext cx="6362701" cy="627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 Shot 2016-03-23 at 13.37.0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91014" y="2512354"/>
            <a:ext cx="6364364" cy="6273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84" extrusionOk="0">
                <a:moveTo>
                  <a:pt x="10278" y="0"/>
                </a:moveTo>
                <a:lnTo>
                  <a:pt x="9425" y="620"/>
                </a:lnTo>
                <a:cubicBezTo>
                  <a:pt x="8955" y="961"/>
                  <a:pt x="8388" y="1373"/>
                  <a:pt x="8163" y="1536"/>
                </a:cubicBezTo>
                <a:lnTo>
                  <a:pt x="7755" y="1832"/>
                </a:lnTo>
                <a:lnTo>
                  <a:pt x="7769" y="2847"/>
                </a:lnTo>
                <a:lnTo>
                  <a:pt x="7783" y="3860"/>
                </a:lnTo>
                <a:lnTo>
                  <a:pt x="7063" y="4399"/>
                </a:lnTo>
                <a:lnTo>
                  <a:pt x="6344" y="4939"/>
                </a:lnTo>
                <a:lnTo>
                  <a:pt x="6355" y="5195"/>
                </a:lnTo>
                <a:cubicBezTo>
                  <a:pt x="6361" y="5336"/>
                  <a:pt x="6355" y="5461"/>
                  <a:pt x="6343" y="5474"/>
                </a:cubicBezTo>
                <a:cubicBezTo>
                  <a:pt x="6331" y="5486"/>
                  <a:pt x="6210" y="5462"/>
                  <a:pt x="6074" y="5421"/>
                </a:cubicBezTo>
                <a:lnTo>
                  <a:pt x="5827" y="5344"/>
                </a:lnTo>
                <a:lnTo>
                  <a:pt x="5379" y="5680"/>
                </a:lnTo>
                <a:cubicBezTo>
                  <a:pt x="3804" y="6865"/>
                  <a:pt x="3341" y="7214"/>
                  <a:pt x="3324" y="7228"/>
                </a:cubicBezTo>
                <a:cubicBezTo>
                  <a:pt x="3314" y="7237"/>
                  <a:pt x="3311" y="7372"/>
                  <a:pt x="3318" y="7529"/>
                </a:cubicBezTo>
                <a:cubicBezTo>
                  <a:pt x="3325" y="7701"/>
                  <a:pt x="3311" y="7823"/>
                  <a:pt x="3284" y="7840"/>
                </a:cubicBezTo>
                <a:cubicBezTo>
                  <a:pt x="3260" y="7855"/>
                  <a:pt x="3123" y="7828"/>
                  <a:pt x="2980" y="7780"/>
                </a:cubicBezTo>
                <a:lnTo>
                  <a:pt x="2719" y="7693"/>
                </a:lnTo>
                <a:lnTo>
                  <a:pt x="1355" y="8728"/>
                </a:lnTo>
                <a:cubicBezTo>
                  <a:pt x="6" y="9751"/>
                  <a:pt x="-10" y="9765"/>
                  <a:pt x="2" y="9902"/>
                </a:cubicBezTo>
                <a:cubicBezTo>
                  <a:pt x="8" y="9978"/>
                  <a:pt x="42" y="10469"/>
                  <a:pt x="77" y="10994"/>
                </a:cubicBezTo>
                <a:cubicBezTo>
                  <a:pt x="157" y="12203"/>
                  <a:pt x="242" y="13442"/>
                  <a:pt x="322" y="14585"/>
                </a:cubicBezTo>
                <a:cubicBezTo>
                  <a:pt x="405" y="15762"/>
                  <a:pt x="400" y="15898"/>
                  <a:pt x="272" y="16038"/>
                </a:cubicBezTo>
                <a:cubicBezTo>
                  <a:pt x="217" y="16098"/>
                  <a:pt x="178" y="16182"/>
                  <a:pt x="186" y="16223"/>
                </a:cubicBezTo>
                <a:cubicBezTo>
                  <a:pt x="200" y="16295"/>
                  <a:pt x="854" y="16568"/>
                  <a:pt x="3468" y="17597"/>
                </a:cubicBezTo>
                <a:cubicBezTo>
                  <a:pt x="4116" y="17852"/>
                  <a:pt x="4222" y="17841"/>
                  <a:pt x="4621" y="17474"/>
                </a:cubicBezTo>
                <a:cubicBezTo>
                  <a:pt x="4816" y="17295"/>
                  <a:pt x="4875" y="17301"/>
                  <a:pt x="4875" y="17499"/>
                </a:cubicBezTo>
                <a:cubicBezTo>
                  <a:pt x="4875" y="17595"/>
                  <a:pt x="4840" y="17668"/>
                  <a:pt x="4753" y="17753"/>
                </a:cubicBezTo>
                <a:cubicBezTo>
                  <a:pt x="4627" y="17875"/>
                  <a:pt x="4591" y="18039"/>
                  <a:pt x="4681" y="18076"/>
                </a:cubicBezTo>
                <a:cubicBezTo>
                  <a:pt x="6095" y="18661"/>
                  <a:pt x="8640" y="19640"/>
                  <a:pt x="8745" y="19640"/>
                </a:cubicBezTo>
                <a:cubicBezTo>
                  <a:pt x="8932" y="19640"/>
                  <a:pt x="9021" y="19588"/>
                  <a:pt x="9291" y="19320"/>
                </a:cubicBezTo>
                <a:cubicBezTo>
                  <a:pt x="9418" y="19195"/>
                  <a:pt x="9530" y="19108"/>
                  <a:pt x="9542" y="19128"/>
                </a:cubicBezTo>
                <a:cubicBezTo>
                  <a:pt x="9553" y="19147"/>
                  <a:pt x="9575" y="19222"/>
                  <a:pt x="9590" y="19294"/>
                </a:cubicBezTo>
                <a:cubicBezTo>
                  <a:pt x="9614" y="19407"/>
                  <a:pt x="9598" y="19450"/>
                  <a:pt x="9473" y="19591"/>
                </a:cubicBezTo>
                <a:cubicBezTo>
                  <a:pt x="9318" y="19765"/>
                  <a:pt x="9294" y="19851"/>
                  <a:pt x="9382" y="19925"/>
                </a:cubicBezTo>
                <a:cubicBezTo>
                  <a:pt x="9421" y="19958"/>
                  <a:pt x="12901" y="21355"/>
                  <a:pt x="13453" y="21559"/>
                </a:cubicBezTo>
                <a:cubicBezTo>
                  <a:pt x="13562" y="21600"/>
                  <a:pt x="13798" y="21588"/>
                  <a:pt x="13885" y="21536"/>
                </a:cubicBezTo>
                <a:cubicBezTo>
                  <a:pt x="13998" y="21469"/>
                  <a:pt x="16210" y="19085"/>
                  <a:pt x="16284" y="18952"/>
                </a:cubicBezTo>
                <a:cubicBezTo>
                  <a:pt x="16311" y="18903"/>
                  <a:pt x="16282" y="18851"/>
                  <a:pt x="16172" y="18749"/>
                </a:cubicBezTo>
                <a:cubicBezTo>
                  <a:pt x="16012" y="18600"/>
                  <a:pt x="15997" y="18555"/>
                  <a:pt x="16082" y="18483"/>
                </a:cubicBezTo>
                <a:cubicBezTo>
                  <a:pt x="16122" y="18449"/>
                  <a:pt x="16170" y="18448"/>
                  <a:pt x="16248" y="18478"/>
                </a:cubicBezTo>
                <a:cubicBezTo>
                  <a:pt x="16421" y="18545"/>
                  <a:pt x="16658" y="18528"/>
                  <a:pt x="16766" y="18442"/>
                </a:cubicBezTo>
                <a:cubicBezTo>
                  <a:pt x="16891" y="18343"/>
                  <a:pt x="18893" y="16172"/>
                  <a:pt x="18942" y="16084"/>
                </a:cubicBezTo>
                <a:cubicBezTo>
                  <a:pt x="18969" y="16035"/>
                  <a:pt x="18945" y="15991"/>
                  <a:pt x="18846" y="15909"/>
                </a:cubicBezTo>
                <a:cubicBezTo>
                  <a:pt x="18749" y="15829"/>
                  <a:pt x="18718" y="15773"/>
                  <a:pt x="18729" y="15698"/>
                </a:cubicBezTo>
                <a:cubicBezTo>
                  <a:pt x="18739" y="15633"/>
                  <a:pt x="18766" y="15602"/>
                  <a:pt x="18804" y="15612"/>
                </a:cubicBezTo>
                <a:cubicBezTo>
                  <a:pt x="19124" y="15694"/>
                  <a:pt x="19194" y="15701"/>
                  <a:pt x="19299" y="15657"/>
                </a:cubicBezTo>
                <a:cubicBezTo>
                  <a:pt x="19425" y="15604"/>
                  <a:pt x="21348" y="13539"/>
                  <a:pt x="21371" y="13433"/>
                </a:cubicBezTo>
                <a:cubicBezTo>
                  <a:pt x="21379" y="13395"/>
                  <a:pt x="21342" y="13333"/>
                  <a:pt x="21291" y="13293"/>
                </a:cubicBezTo>
                <a:cubicBezTo>
                  <a:pt x="21158" y="13191"/>
                  <a:pt x="21156" y="13406"/>
                  <a:pt x="21315" y="11015"/>
                </a:cubicBezTo>
                <a:cubicBezTo>
                  <a:pt x="21350" y="10501"/>
                  <a:pt x="21396" y="9838"/>
                  <a:pt x="21418" y="9541"/>
                </a:cubicBezTo>
                <a:cubicBezTo>
                  <a:pt x="21439" y="9245"/>
                  <a:pt x="21476" y="8705"/>
                  <a:pt x="21498" y="8340"/>
                </a:cubicBezTo>
                <a:cubicBezTo>
                  <a:pt x="21521" y="7975"/>
                  <a:pt x="21551" y="7552"/>
                  <a:pt x="21564" y="7400"/>
                </a:cubicBezTo>
                <a:lnTo>
                  <a:pt x="21590" y="7125"/>
                </a:lnTo>
                <a:lnTo>
                  <a:pt x="21248" y="7019"/>
                </a:lnTo>
                <a:cubicBezTo>
                  <a:pt x="21060" y="6962"/>
                  <a:pt x="20686" y="6847"/>
                  <a:pt x="20416" y="6764"/>
                </a:cubicBezTo>
                <a:cubicBezTo>
                  <a:pt x="20146" y="6681"/>
                  <a:pt x="19407" y="6453"/>
                  <a:pt x="18773" y="6259"/>
                </a:cubicBezTo>
                <a:lnTo>
                  <a:pt x="17621" y="5907"/>
                </a:lnTo>
                <a:lnTo>
                  <a:pt x="17245" y="6243"/>
                </a:lnTo>
                <a:cubicBezTo>
                  <a:pt x="17039" y="6428"/>
                  <a:pt x="16855" y="6565"/>
                  <a:pt x="16837" y="6547"/>
                </a:cubicBezTo>
                <a:cubicBezTo>
                  <a:pt x="16819" y="6529"/>
                  <a:pt x="16799" y="6319"/>
                  <a:pt x="16793" y="6080"/>
                </a:cubicBezTo>
                <a:lnTo>
                  <a:pt x="16781" y="5646"/>
                </a:lnTo>
                <a:lnTo>
                  <a:pt x="16005" y="5408"/>
                </a:lnTo>
                <a:cubicBezTo>
                  <a:pt x="15579" y="5277"/>
                  <a:pt x="15027" y="5111"/>
                  <a:pt x="14780" y="5038"/>
                </a:cubicBezTo>
                <a:cubicBezTo>
                  <a:pt x="14533" y="4965"/>
                  <a:pt x="14305" y="4885"/>
                  <a:pt x="14274" y="4861"/>
                </a:cubicBezTo>
                <a:cubicBezTo>
                  <a:pt x="14227" y="4824"/>
                  <a:pt x="14222" y="4543"/>
                  <a:pt x="14244" y="3177"/>
                </a:cubicBezTo>
                <a:cubicBezTo>
                  <a:pt x="14259" y="2276"/>
                  <a:pt x="14281" y="1454"/>
                  <a:pt x="14293" y="1350"/>
                </a:cubicBezTo>
                <a:lnTo>
                  <a:pt x="14316" y="1163"/>
                </a:lnTo>
                <a:lnTo>
                  <a:pt x="12955" y="774"/>
                </a:lnTo>
                <a:cubicBezTo>
                  <a:pt x="12206" y="560"/>
                  <a:pt x="11299" y="298"/>
                  <a:pt x="10937" y="193"/>
                </a:cubicBezTo>
                <a:lnTo>
                  <a:pt x="1027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4574115" y="12171445"/>
            <a:ext cx="16481263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–Wood, J. 1996, </a:t>
            </a:r>
            <a:r>
              <a:rPr b="0"/>
              <a:t>The Geomorphological Characterisation of Digital Elevation Models. PhD Thesis, City University London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eak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1" y="1"/>
            <a:ext cx="24384162" cy="13715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eak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1747"/>
            <a:ext cx="24384001" cy="13759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creen Shot 2016-03-23 at 13.08.4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08325" y="1919260"/>
            <a:ext cx="5268259" cy="595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4" extrusionOk="0">
                <a:moveTo>
                  <a:pt x="8745" y="1"/>
                </a:moveTo>
                <a:cubicBezTo>
                  <a:pt x="8663" y="11"/>
                  <a:pt x="8553" y="67"/>
                  <a:pt x="8282" y="226"/>
                </a:cubicBezTo>
                <a:cubicBezTo>
                  <a:pt x="8052" y="360"/>
                  <a:pt x="7513" y="676"/>
                  <a:pt x="7085" y="927"/>
                </a:cubicBezTo>
                <a:lnTo>
                  <a:pt x="6305" y="1384"/>
                </a:lnTo>
                <a:lnTo>
                  <a:pt x="6335" y="2328"/>
                </a:lnTo>
                <a:cubicBezTo>
                  <a:pt x="6350" y="2848"/>
                  <a:pt x="6378" y="3803"/>
                  <a:pt x="6398" y="4448"/>
                </a:cubicBezTo>
                <a:cubicBezTo>
                  <a:pt x="6420" y="5168"/>
                  <a:pt x="6419" y="5634"/>
                  <a:pt x="6396" y="5655"/>
                </a:cubicBezTo>
                <a:cubicBezTo>
                  <a:pt x="6373" y="5675"/>
                  <a:pt x="6276" y="5664"/>
                  <a:pt x="6138" y="5626"/>
                </a:cubicBezTo>
                <a:cubicBezTo>
                  <a:pt x="6016" y="5592"/>
                  <a:pt x="5894" y="5576"/>
                  <a:pt x="5868" y="5590"/>
                </a:cubicBezTo>
                <a:cubicBezTo>
                  <a:pt x="5827" y="5612"/>
                  <a:pt x="4924" y="6184"/>
                  <a:pt x="3746" y="6935"/>
                </a:cubicBezTo>
                <a:lnTo>
                  <a:pt x="3406" y="7152"/>
                </a:lnTo>
                <a:lnTo>
                  <a:pt x="3406" y="7453"/>
                </a:lnTo>
                <a:cubicBezTo>
                  <a:pt x="3406" y="7773"/>
                  <a:pt x="3454" y="8841"/>
                  <a:pt x="3486" y="9229"/>
                </a:cubicBezTo>
                <a:cubicBezTo>
                  <a:pt x="3542" y="9903"/>
                  <a:pt x="3592" y="11373"/>
                  <a:pt x="3559" y="11401"/>
                </a:cubicBezTo>
                <a:cubicBezTo>
                  <a:pt x="3537" y="11421"/>
                  <a:pt x="3424" y="11405"/>
                  <a:pt x="3276" y="11361"/>
                </a:cubicBezTo>
                <a:lnTo>
                  <a:pt x="3031" y="11288"/>
                </a:lnTo>
                <a:lnTo>
                  <a:pt x="2395" y="11723"/>
                </a:lnTo>
                <a:cubicBezTo>
                  <a:pt x="2045" y="11962"/>
                  <a:pt x="1457" y="12363"/>
                  <a:pt x="1088" y="12614"/>
                </a:cubicBezTo>
                <a:cubicBezTo>
                  <a:pt x="719" y="12865"/>
                  <a:pt x="408" y="13084"/>
                  <a:pt x="395" y="13102"/>
                </a:cubicBezTo>
                <a:cubicBezTo>
                  <a:pt x="383" y="13120"/>
                  <a:pt x="391" y="13365"/>
                  <a:pt x="413" y="13645"/>
                </a:cubicBezTo>
                <a:cubicBezTo>
                  <a:pt x="555" y="15454"/>
                  <a:pt x="613" y="16226"/>
                  <a:pt x="613" y="16292"/>
                </a:cubicBezTo>
                <a:cubicBezTo>
                  <a:pt x="613" y="16342"/>
                  <a:pt x="514" y="16440"/>
                  <a:pt x="307" y="16590"/>
                </a:cubicBezTo>
                <a:lnTo>
                  <a:pt x="0" y="16813"/>
                </a:lnTo>
                <a:lnTo>
                  <a:pt x="457" y="16968"/>
                </a:lnTo>
                <a:cubicBezTo>
                  <a:pt x="709" y="17054"/>
                  <a:pt x="951" y="17141"/>
                  <a:pt x="996" y="17160"/>
                </a:cubicBezTo>
                <a:cubicBezTo>
                  <a:pt x="1040" y="17179"/>
                  <a:pt x="1196" y="17233"/>
                  <a:pt x="1342" y="17281"/>
                </a:cubicBezTo>
                <a:cubicBezTo>
                  <a:pt x="1488" y="17329"/>
                  <a:pt x="1994" y="17503"/>
                  <a:pt x="2466" y="17668"/>
                </a:cubicBezTo>
                <a:cubicBezTo>
                  <a:pt x="2939" y="17834"/>
                  <a:pt x="3542" y="18044"/>
                  <a:pt x="3807" y="18135"/>
                </a:cubicBezTo>
                <a:cubicBezTo>
                  <a:pt x="4072" y="18226"/>
                  <a:pt x="4344" y="18321"/>
                  <a:pt x="4410" y="18346"/>
                </a:cubicBezTo>
                <a:cubicBezTo>
                  <a:pt x="4476" y="18372"/>
                  <a:pt x="4585" y="18410"/>
                  <a:pt x="4651" y="18431"/>
                </a:cubicBezTo>
                <a:cubicBezTo>
                  <a:pt x="4763" y="18468"/>
                  <a:pt x="5604" y="18759"/>
                  <a:pt x="6880" y="19203"/>
                </a:cubicBezTo>
                <a:cubicBezTo>
                  <a:pt x="7178" y="19307"/>
                  <a:pt x="7594" y="19451"/>
                  <a:pt x="7804" y="19523"/>
                </a:cubicBezTo>
                <a:cubicBezTo>
                  <a:pt x="8013" y="19595"/>
                  <a:pt x="8475" y="19755"/>
                  <a:pt x="8828" y="19879"/>
                </a:cubicBezTo>
                <a:cubicBezTo>
                  <a:pt x="9182" y="20002"/>
                  <a:pt x="9687" y="20177"/>
                  <a:pt x="9953" y="20267"/>
                </a:cubicBezTo>
                <a:cubicBezTo>
                  <a:pt x="10218" y="20358"/>
                  <a:pt x="10471" y="20447"/>
                  <a:pt x="10515" y="20466"/>
                </a:cubicBezTo>
                <a:cubicBezTo>
                  <a:pt x="10560" y="20485"/>
                  <a:pt x="10713" y="20539"/>
                  <a:pt x="10857" y="20586"/>
                </a:cubicBezTo>
                <a:cubicBezTo>
                  <a:pt x="11102" y="20666"/>
                  <a:pt x="12603" y="21188"/>
                  <a:pt x="13408" y="21473"/>
                </a:cubicBezTo>
                <a:cubicBezTo>
                  <a:pt x="13607" y="21543"/>
                  <a:pt x="13799" y="21598"/>
                  <a:pt x="13834" y="21594"/>
                </a:cubicBezTo>
                <a:cubicBezTo>
                  <a:pt x="13870" y="21589"/>
                  <a:pt x="14194" y="21304"/>
                  <a:pt x="14556" y="20960"/>
                </a:cubicBezTo>
                <a:cubicBezTo>
                  <a:pt x="14918" y="20616"/>
                  <a:pt x="15694" y="19882"/>
                  <a:pt x="16279" y="19329"/>
                </a:cubicBezTo>
                <a:cubicBezTo>
                  <a:pt x="16865" y="18775"/>
                  <a:pt x="17642" y="18039"/>
                  <a:pt x="18007" y="17693"/>
                </a:cubicBezTo>
                <a:cubicBezTo>
                  <a:pt x="18759" y="16978"/>
                  <a:pt x="19457" y="16320"/>
                  <a:pt x="20676" y="15173"/>
                </a:cubicBezTo>
                <a:cubicBezTo>
                  <a:pt x="21141" y="14735"/>
                  <a:pt x="21543" y="14348"/>
                  <a:pt x="21571" y="14313"/>
                </a:cubicBezTo>
                <a:cubicBezTo>
                  <a:pt x="21582" y="14299"/>
                  <a:pt x="21592" y="14286"/>
                  <a:pt x="21594" y="14276"/>
                </a:cubicBezTo>
                <a:cubicBezTo>
                  <a:pt x="21600" y="14246"/>
                  <a:pt x="21555" y="14231"/>
                  <a:pt x="21412" y="14194"/>
                </a:cubicBezTo>
                <a:cubicBezTo>
                  <a:pt x="21027" y="14095"/>
                  <a:pt x="21048" y="14249"/>
                  <a:pt x="21181" y="12553"/>
                </a:cubicBezTo>
                <a:cubicBezTo>
                  <a:pt x="21244" y="11732"/>
                  <a:pt x="21334" y="10581"/>
                  <a:pt x="21379" y="9995"/>
                </a:cubicBezTo>
                <a:cubicBezTo>
                  <a:pt x="21503" y="8388"/>
                  <a:pt x="21542" y="7898"/>
                  <a:pt x="21577" y="7469"/>
                </a:cubicBezTo>
                <a:cubicBezTo>
                  <a:pt x="21595" y="7254"/>
                  <a:pt x="21599" y="7069"/>
                  <a:pt x="21586" y="7057"/>
                </a:cubicBezTo>
                <a:cubicBezTo>
                  <a:pt x="21572" y="7045"/>
                  <a:pt x="21147" y="6931"/>
                  <a:pt x="20639" y="6801"/>
                </a:cubicBezTo>
                <a:cubicBezTo>
                  <a:pt x="19585" y="6531"/>
                  <a:pt x="17867" y="6088"/>
                  <a:pt x="17745" y="6053"/>
                </a:cubicBezTo>
                <a:cubicBezTo>
                  <a:pt x="17681" y="6036"/>
                  <a:pt x="17578" y="6095"/>
                  <a:pt x="17286" y="6316"/>
                </a:cubicBezTo>
                <a:cubicBezTo>
                  <a:pt x="17050" y="6494"/>
                  <a:pt x="16893" y="6587"/>
                  <a:pt x="16870" y="6566"/>
                </a:cubicBezTo>
                <a:cubicBezTo>
                  <a:pt x="16849" y="6548"/>
                  <a:pt x="16840" y="6374"/>
                  <a:pt x="16848" y="6177"/>
                </a:cubicBezTo>
                <a:lnTo>
                  <a:pt x="16865" y="5822"/>
                </a:lnTo>
                <a:lnTo>
                  <a:pt x="16642" y="5770"/>
                </a:lnTo>
                <a:cubicBezTo>
                  <a:pt x="16520" y="5741"/>
                  <a:pt x="16104" y="5634"/>
                  <a:pt x="15718" y="5534"/>
                </a:cubicBezTo>
                <a:cubicBezTo>
                  <a:pt x="15331" y="5433"/>
                  <a:pt x="14878" y="5318"/>
                  <a:pt x="14712" y="5277"/>
                </a:cubicBezTo>
                <a:cubicBezTo>
                  <a:pt x="14213" y="5155"/>
                  <a:pt x="14256" y="5231"/>
                  <a:pt x="14286" y="4480"/>
                </a:cubicBezTo>
                <a:lnTo>
                  <a:pt x="14312" y="3829"/>
                </a:lnTo>
                <a:lnTo>
                  <a:pt x="14141" y="3788"/>
                </a:lnTo>
                <a:cubicBezTo>
                  <a:pt x="14047" y="3766"/>
                  <a:pt x="13844" y="3716"/>
                  <a:pt x="13689" y="3677"/>
                </a:cubicBezTo>
                <a:cubicBezTo>
                  <a:pt x="13535" y="3639"/>
                  <a:pt x="13208" y="3558"/>
                  <a:pt x="12965" y="3499"/>
                </a:cubicBezTo>
                <a:cubicBezTo>
                  <a:pt x="12722" y="3440"/>
                  <a:pt x="12492" y="3376"/>
                  <a:pt x="12453" y="3358"/>
                </a:cubicBezTo>
                <a:cubicBezTo>
                  <a:pt x="12388" y="3327"/>
                  <a:pt x="12383" y="3230"/>
                  <a:pt x="12383" y="2083"/>
                </a:cubicBezTo>
                <a:lnTo>
                  <a:pt x="12383" y="841"/>
                </a:lnTo>
                <a:lnTo>
                  <a:pt x="12212" y="802"/>
                </a:lnTo>
                <a:cubicBezTo>
                  <a:pt x="12012" y="756"/>
                  <a:pt x="11078" y="535"/>
                  <a:pt x="9832" y="239"/>
                </a:cubicBezTo>
                <a:cubicBezTo>
                  <a:pt x="9346" y="123"/>
                  <a:pt x="8894" y="18"/>
                  <a:pt x="8825" y="6"/>
                </a:cubicBezTo>
                <a:cubicBezTo>
                  <a:pt x="8798" y="0"/>
                  <a:pt x="8773" y="-2"/>
                  <a:pt x="8745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0" name="Shape 280"/>
          <p:cNvSpPr>
            <a:spLocks noGrp="1"/>
          </p:cNvSpPr>
          <p:nvPr>
            <p:ph type="title" idx="4294967295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Elevation Residuals</a:t>
            </a:r>
          </a:p>
        </p:txBody>
      </p:sp>
      <p:sp>
        <p:nvSpPr>
          <p:cNvPr id="281" name="Shape 281"/>
          <p:cNvSpPr/>
          <p:nvPr/>
        </p:nvSpPr>
        <p:spPr>
          <a:xfrm>
            <a:off x="483729" y="8361891"/>
            <a:ext cx="23416542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t>Elevation residuals are topographic indices derived from DEMs using spatial filtering techniques (i.e. a roving window of radius r is centered on each grid cell in the DEM) to quantify the spatial pattern of topographic position or ruggedness within the context of a surrounding area.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11_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6858000"/>
            <a:ext cx="24122540" cy="6533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creen Shot 2016-03-23 at 13.08.4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0296" y="508000"/>
            <a:ext cx="7491612" cy="8463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4" extrusionOk="0">
                <a:moveTo>
                  <a:pt x="8746" y="2"/>
                </a:moveTo>
                <a:cubicBezTo>
                  <a:pt x="8663" y="12"/>
                  <a:pt x="8554" y="68"/>
                  <a:pt x="8282" y="227"/>
                </a:cubicBezTo>
                <a:cubicBezTo>
                  <a:pt x="8053" y="362"/>
                  <a:pt x="7514" y="677"/>
                  <a:pt x="7086" y="928"/>
                </a:cubicBezTo>
                <a:lnTo>
                  <a:pt x="6306" y="1383"/>
                </a:lnTo>
                <a:lnTo>
                  <a:pt x="6334" y="2329"/>
                </a:lnTo>
                <a:cubicBezTo>
                  <a:pt x="6350" y="2849"/>
                  <a:pt x="6379" y="3802"/>
                  <a:pt x="6398" y="4448"/>
                </a:cubicBezTo>
                <a:cubicBezTo>
                  <a:pt x="6420" y="5168"/>
                  <a:pt x="6419" y="5634"/>
                  <a:pt x="6396" y="5655"/>
                </a:cubicBezTo>
                <a:cubicBezTo>
                  <a:pt x="6373" y="5675"/>
                  <a:pt x="6275" y="5665"/>
                  <a:pt x="6137" y="5626"/>
                </a:cubicBezTo>
                <a:cubicBezTo>
                  <a:pt x="6015" y="5592"/>
                  <a:pt x="5895" y="5576"/>
                  <a:pt x="5869" y="5590"/>
                </a:cubicBezTo>
                <a:cubicBezTo>
                  <a:pt x="5828" y="5612"/>
                  <a:pt x="4926" y="6184"/>
                  <a:pt x="3748" y="6935"/>
                </a:cubicBezTo>
                <a:lnTo>
                  <a:pt x="3406" y="7152"/>
                </a:lnTo>
                <a:lnTo>
                  <a:pt x="3406" y="7454"/>
                </a:lnTo>
                <a:cubicBezTo>
                  <a:pt x="3406" y="7774"/>
                  <a:pt x="3455" y="8842"/>
                  <a:pt x="3487" y="9229"/>
                </a:cubicBezTo>
                <a:cubicBezTo>
                  <a:pt x="3543" y="9904"/>
                  <a:pt x="3591" y="11374"/>
                  <a:pt x="3559" y="11402"/>
                </a:cubicBezTo>
                <a:cubicBezTo>
                  <a:pt x="3537" y="11422"/>
                  <a:pt x="3424" y="11406"/>
                  <a:pt x="3276" y="11362"/>
                </a:cubicBezTo>
                <a:lnTo>
                  <a:pt x="3030" y="11288"/>
                </a:lnTo>
                <a:lnTo>
                  <a:pt x="2394" y="11722"/>
                </a:lnTo>
                <a:cubicBezTo>
                  <a:pt x="2045" y="11962"/>
                  <a:pt x="1457" y="12363"/>
                  <a:pt x="1088" y="12615"/>
                </a:cubicBezTo>
                <a:cubicBezTo>
                  <a:pt x="719" y="12866"/>
                  <a:pt x="407" y="13086"/>
                  <a:pt x="395" y="13104"/>
                </a:cubicBezTo>
                <a:cubicBezTo>
                  <a:pt x="382" y="13121"/>
                  <a:pt x="391" y="13365"/>
                  <a:pt x="413" y="13645"/>
                </a:cubicBezTo>
                <a:cubicBezTo>
                  <a:pt x="555" y="15454"/>
                  <a:pt x="614" y="16227"/>
                  <a:pt x="614" y="16292"/>
                </a:cubicBezTo>
                <a:cubicBezTo>
                  <a:pt x="614" y="16343"/>
                  <a:pt x="513" y="16440"/>
                  <a:pt x="307" y="16590"/>
                </a:cubicBezTo>
                <a:lnTo>
                  <a:pt x="0" y="16813"/>
                </a:lnTo>
                <a:lnTo>
                  <a:pt x="458" y="16970"/>
                </a:lnTo>
                <a:cubicBezTo>
                  <a:pt x="709" y="17056"/>
                  <a:pt x="951" y="17141"/>
                  <a:pt x="995" y="17160"/>
                </a:cubicBezTo>
                <a:cubicBezTo>
                  <a:pt x="1039" y="17179"/>
                  <a:pt x="1196" y="17234"/>
                  <a:pt x="1342" y="17282"/>
                </a:cubicBezTo>
                <a:cubicBezTo>
                  <a:pt x="1488" y="17330"/>
                  <a:pt x="1994" y="17504"/>
                  <a:pt x="2466" y="17670"/>
                </a:cubicBezTo>
                <a:cubicBezTo>
                  <a:pt x="2939" y="17835"/>
                  <a:pt x="3542" y="18045"/>
                  <a:pt x="3807" y="18135"/>
                </a:cubicBezTo>
                <a:cubicBezTo>
                  <a:pt x="4072" y="18226"/>
                  <a:pt x="4344" y="18322"/>
                  <a:pt x="4410" y="18347"/>
                </a:cubicBezTo>
                <a:cubicBezTo>
                  <a:pt x="4476" y="18373"/>
                  <a:pt x="4585" y="18411"/>
                  <a:pt x="4651" y="18432"/>
                </a:cubicBezTo>
                <a:cubicBezTo>
                  <a:pt x="4764" y="18469"/>
                  <a:pt x="5604" y="18760"/>
                  <a:pt x="6880" y="19205"/>
                </a:cubicBezTo>
                <a:cubicBezTo>
                  <a:pt x="7178" y="19309"/>
                  <a:pt x="7594" y="19453"/>
                  <a:pt x="7804" y="19525"/>
                </a:cubicBezTo>
                <a:cubicBezTo>
                  <a:pt x="8014" y="19597"/>
                  <a:pt x="8475" y="19757"/>
                  <a:pt x="8828" y="19880"/>
                </a:cubicBezTo>
                <a:cubicBezTo>
                  <a:pt x="9182" y="20004"/>
                  <a:pt x="9689" y="20179"/>
                  <a:pt x="9954" y="20269"/>
                </a:cubicBezTo>
                <a:cubicBezTo>
                  <a:pt x="10219" y="20359"/>
                  <a:pt x="10471" y="20448"/>
                  <a:pt x="10515" y="20467"/>
                </a:cubicBezTo>
                <a:cubicBezTo>
                  <a:pt x="10560" y="20485"/>
                  <a:pt x="10714" y="20540"/>
                  <a:pt x="10857" y="20587"/>
                </a:cubicBezTo>
                <a:cubicBezTo>
                  <a:pt x="11102" y="20667"/>
                  <a:pt x="12603" y="21189"/>
                  <a:pt x="13407" y="21474"/>
                </a:cubicBezTo>
                <a:cubicBezTo>
                  <a:pt x="13606" y="21545"/>
                  <a:pt x="13799" y="21599"/>
                  <a:pt x="13834" y="21595"/>
                </a:cubicBezTo>
                <a:cubicBezTo>
                  <a:pt x="13870" y="21590"/>
                  <a:pt x="14195" y="21305"/>
                  <a:pt x="14557" y="20961"/>
                </a:cubicBezTo>
                <a:cubicBezTo>
                  <a:pt x="14919" y="20617"/>
                  <a:pt x="15694" y="19883"/>
                  <a:pt x="16280" y="19329"/>
                </a:cubicBezTo>
                <a:cubicBezTo>
                  <a:pt x="16865" y="18776"/>
                  <a:pt x="17643" y="18040"/>
                  <a:pt x="18007" y="17694"/>
                </a:cubicBezTo>
                <a:cubicBezTo>
                  <a:pt x="18760" y="16979"/>
                  <a:pt x="19457" y="16321"/>
                  <a:pt x="20676" y="15173"/>
                </a:cubicBezTo>
                <a:cubicBezTo>
                  <a:pt x="21141" y="14736"/>
                  <a:pt x="21544" y="14349"/>
                  <a:pt x="21572" y="14314"/>
                </a:cubicBezTo>
                <a:cubicBezTo>
                  <a:pt x="21584" y="14299"/>
                  <a:pt x="21592" y="14287"/>
                  <a:pt x="21594" y="14277"/>
                </a:cubicBezTo>
                <a:cubicBezTo>
                  <a:pt x="21600" y="14247"/>
                  <a:pt x="21555" y="14231"/>
                  <a:pt x="21412" y="14194"/>
                </a:cubicBezTo>
                <a:cubicBezTo>
                  <a:pt x="21027" y="14095"/>
                  <a:pt x="21049" y="14251"/>
                  <a:pt x="21181" y="12555"/>
                </a:cubicBezTo>
                <a:cubicBezTo>
                  <a:pt x="21245" y="11733"/>
                  <a:pt x="21335" y="10582"/>
                  <a:pt x="21380" y="9995"/>
                </a:cubicBezTo>
                <a:cubicBezTo>
                  <a:pt x="21504" y="8388"/>
                  <a:pt x="21542" y="7900"/>
                  <a:pt x="21578" y="7470"/>
                </a:cubicBezTo>
                <a:cubicBezTo>
                  <a:pt x="21587" y="7363"/>
                  <a:pt x="21592" y="7263"/>
                  <a:pt x="21594" y="7188"/>
                </a:cubicBezTo>
                <a:cubicBezTo>
                  <a:pt x="21595" y="7113"/>
                  <a:pt x="21592" y="7064"/>
                  <a:pt x="21586" y="7058"/>
                </a:cubicBezTo>
                <a:cubicBezTo>
                  <a:pt x="21573" y="7047"/>
                  <a:pt x="21147" y="6931"/>
                  <a:pt x="20638" y="6801"/>
                </a:cubicBezTo>
                <a:cubicBezTo>
                  <a:pt x="19585" y="6532"/>
                  <a:pt x="17866" y="6088"/>
                  <a:pt x="17744" y="6054"/>
                </a:cubicBezTo>
                <a:cubicBezTo>
                  <a:pt x="17681" y="6036"/>
                  <a:pt x="17578" y="6094"/>
                  <a:pt x="17285" y="6315"/>
                </a:cubicBezTo>
                <a:cubicBezTo>
                  <a:pt x="17050" y="6493"/>
                  <a:pt x="16894" y="6588"/>
                  <a:pt x="16870" y="6567"/>
                </a:cubicBezTo>
                <a:cubicBezTo>
                  <a:pt x="16849" y="6549"/>
                  <a:pt x="16840" y="6374"/>
                  <a:pt x="16848" y="6177"/>
                </a:cubicBezTo>
                <a:lnTo>
                  <a:pt x="16865" y="5822"/>
                </a:lnTo>
                <a:lnTo>
                  <a:pt x="16643" y="5769"/>
                </a:lnTo>
                <a:cubicBezTo>
                  <a:pt x="16520" y="5741"/>
                  <a:pt x="16104" y="5635"/>
                  <a:pt x="15717" y="5534"/>
                </a:cubicBezTo>
                <a:cubicBezTo>
                  <a:pt x="15330" y="5434"/>
                  <a:pt x="14880" y="5319"/>
                  <a:pt x="14714" y="5278"/>
                </a:cubicBezTo>
                <a:cubicBezTo>
                  <a:pt x="14214" y="5156"/>
                  <a:pt x="14255" y="5233"/>
                  <a:pt x="14286" y="4481"/>
                </a:cubicBezTo>
                <a:lnTo>
                  <a:pt x="14312" y="3829"/>
                </a:lnTo>
                <a:lnTo>
                  <a:pt x="14142" y="3788"/>
                </a:lnTo>
                <a:cubicBezTo>
                  <a:pt x="14048" y="3766"/>
                  <a:pt x="13843" y="3716"/>
                  <a:pt x="13689" y="3677"/>
                </a:cubicBezTo>
                <a:cubicBezTo>
                  <a:pt x="13534" y="3638"/>
                  <a:pt x="13209" y="3558"/>
                  <a:pt x="12966" y="3499"/>
                </a:cubicBezTo>
                <a:cubicBezTo>
                  <a:pt x="12723" y="3440"/>
                  <a:pt x="12492" y="3376"/>
                  <a:pt x="12453" y="3358"/>
                </a:cubicBezTo>
                <a:cubicBezTo>
                  <a:pt x="12388" y="3328"/>
                  <a:pt x="12384" y="3230"/>
                  <a:pt x="12384" y="2083"/>
                </a:cubicBezTo>
                <a:lnTo>
                  <a:pt x="12384" y="842"/>
                </a:lnTo>
                <a:lnTo>
                  <a:pt x="12213" y="802"/>
                </a:lnTo>
                <a:cubicBezTo>
                  <a:pt x="12013" y="756"/>
                  <a:pt x="11078" y="535"/>
                  <a:pt x="9832" y="239"/>
                </a:cubicBezTo>
                <a:cubicBezTo>
                  <a:pt x="9346" y="124"/>
                  <a:pt x="8893" y="18"/>
                  <a:pt x="8825" y="5"/>
                </a:cubicBezTo>
                <a:cubicBezTo>
                  <a:pt x="8798" y="0"/>
                  <a:pt x="8773" y="-1"/>
                  <a:pt x="8746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" name="Shape 285"/>
          <p:cNvSpPr>
            <a:spLocks noGrp="1"/>
          </p:cNvSpPr>
          <p:nvPr>
            <p:ph type="title" idx="4294967295"/>
          </p:nvPr>
        </p:nvSpPr>
        <p:spPr>
          <a:xfrm>
            <a:off x="0" y="508000"/>
            <a:ext cx="17491803" cy="1964671"/>
          </a:xfrm>
          <a:prstGeom prst="rect">
            <a:avLst/>
          </a:prstGeom>
        </p:spPr>
        <p:txBody>
          <a:bodyPr/>
          <a:lstStyle/>
          <a:p>
            <a:r>
              <a:t>Elevation Residuals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299181" y="3959225"/>
            <a:ext cx="14734042" cy="250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t>Difference between the window center's elevation and its mean elevation; elevation difference is normalized by: </a:t>
            </a:r>
          </a:p>
        </p:txBody>
      </p:sp>
      <p:pic>
        <p:nvPicPr>
          <p:cNvPr id="288" name="Screen Shot 2016-03-23 at 13.15.4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7416270"/>
            <a:ext cx="11506200" cy="342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07" y="0"/>
                </a:moveTo>
                <a:cubicBezTo>
                  <a:pt x="18863" y="0"/>
                  <a:pt x="18771" y="23"/>
                  <a:pt x="18771" y="160"/>
                </a:cubicBezTo>
                <a:cubicBezTo>
                  <a:pt x="18771" y="298"/>
                  <a:pt x="18863" y="321"/>
                  <a:pt x="19407" y="321"/>
                </a:cubicBezTo>
                <a:cubicBezTo>
                  <a:pt x="19951" y="321"/>
                  <a:pt x="20043" y="298"/>
                  <a:pt x="20043" y="160"/>
                </a:cubicBezTo>
                <a:cubicBezTo>
                  <a:pt x="20043" y="23"/>
                  <a:pt x="19951" y="0"/>
                  <a:pt x="19407" y="0"/>
                </a:cubicBezTo>
                <a:close/>
                <a:moveTo>
                  <a:pt x="14586" y="1556"/>
                </a:moveTo>
                <a:cubicBezTo>
                  <a:pt x="14571" y="1562"/>
                  <a:pt x="14555" y="1583"/>
                  <a:pt x="14540" y="1617"/>
                </a:cubicBezTo>
                <a:cubicBezTo>
                  <a:pt x="14515" y="1673"/>
                  <a:pt x="14362" y="1686"/>
                  <a:pt x="14188" y="1647"/>
                </a:cubicBezTo>
                <a:cubicBezTo>
                  <a:pt x="13795" y="1559"/>
                  <a:pt x="13736" y="1612"/>
                  <a:pt x="13635" y="2150"/>
                </a:cubicBezTo>
                <a:cubicBezTo>
                  <a:pt x="13543" y="2638"/>
                  <a:pt x="13554" y="2815"/>
                  <a:pt x="13656" y="2504"/>
                </a:cubicBezTo>
                <a:cubicBezTo>
                  <a:pt x="13710" y="2340"/>
                  <a:pt x="13783" y="2291"/>
                  <a:pt x="14025" y="2261"/>
                </a:cubicBezTo>
                <a:cubicBezTo>
                  <a:pt x="14191" y="2240"/>
                  <a:pt x="14339" y="2263"/>
                  <a:pt x="14352" y="2313"/>
                </a:cubicBezTo>
                <a:cubicBezTo>
                  <a:pt x="14366" y="2363"/>
                  <a:pt x="14149" y="3337"/>
                  <a:pt x="13872" y="4476"/>
                </a:cubicBezTo>
                <a:cubicBezTo>
                  <a:pt x="13392" y="6444"/>
                  <a:pt x="13338" y="6713"/>
                  <a:pt x="13388" y="6880"/>
                </a:cubicBezTo>
                <a:cubicBezTo>
                  <a:pt x="13425" y="7003"/>
                  <a:pt x="13472" y="6958"/>
                  <a:pt x="13543" y="6732"/>
                </a:cubicBezTo>
                <a:lnTo>
                  <a:pt x="13612" y="6512"/>
                </a:lnTo>
                <a:lnTo>
                  <a:pt x="13928" y="6730"/>
                </a:lnTo>
                <a:cubicBezTo>
                  <a:pt x="14299" y="6984"/>
                  <a:pt x="14401" y="6928"/>
                  <a:pt x="14504" y="6419"/>
                </a:cubicBezTo>
                <a:cubicBezTo>
                  <a:pt x="14608" y="5900"/>
                  <a:pt x="14598" y="5704"/>
                  <a:pt x="14483" y="5980"/>
                </a:cubicBezTo>
                <a:cubicBezTo>
                  <a:pt x="14432" y="6101"/>
                  <a:pt x="14365" y="6211"/>
                  <a:pt x="14332" y="6223"/>
                </a:cubicBezTo>
                <a:cubicBezTo>
                  <a:pt x="14236" y="6260"/>
                  <a:pt x="13748" y="6074"/>
                  <a:pt x="13734" y="5995"/>
                </a:cubicBezTo>
                <a:cubicBezTo>
                  <a:pt x="13727" y="5955"/>
                  <a:pt x="13935" y="5040"/>
                  <a:pt x="14196" y="3963"/>
                </a:cubicBezTo>
                <a:cubicBezTo>
                  <a:pt x="14457" y="2885"/>
                  <a:pt x="14670" y="1918"/>
                  <a:pt x="14670" y="1815"/>
                </a:cubicBezTo>
                <a:cubicBezTo>
                  <a:pt x="14670" y="1643"/>
                  <a:pt x="14631" y="1540"/>
                  <a:pt x="14586" y="1556"/>
                </a:cubicBezTo>
                <a:close/>
                <a:moveTo>
                  <a:pt x="19956" y="1561"/>
                </a:moveTo>
                <a:cubicBezTo>
                  <a:pt x="19942" y="1568"/>
                  <a:pt x="19926" y="1584"/>
                  <a:pt x="19912" y="1614"/>
                </a:cubicBezTo>
                <a:cubicBezTo>
                  <a:pt x="19887" y="1669"/>
                  <a:pt x="19719" y="1681"/>
                  <a:pt x="19527" y="1642"/>
                </a:cubicBezTo>
                <a:cubicBezTo>
                  <a:pt x="19145" y="1564"/>
                  <a:pt x="19069" y="1649"/>
                  <a:pt x="18976" y="2256"/>
                </a:cubicBezTo>
                <a:cubicBezTo>
                  <a:pt x="18914" y="2660"/>
                  <a:pt x="18938" y="2778"/>
                  <a:pt x="19028" y="2504"/>
                </a:cubicBezTo>
                <a:cubicBezTo>
                  <a:pt x="19081" y="2342"/>
                  <a:pt x="19155" y="2291"/>
                  <a:pt x="19381" y="2261"/>
                </a:cubicBezTo>
                <a:cubicBezTo>
                  <a:pt x="19539" y="2240"/>
                  <a:pt x="19681" y="2270"/>
                  <a:pt x="19698" y="2326"/>
                </a:cubicBezTo>
                <a:cubicBezTo>
                  <a:pt x="19717" y="2391"/>
                  <a:pt x="19553" y="3143"/>
                  <a:pt x="19247" y="4394"/>
                </a:cubicBezTo>
                <a:cubicBezTo>
                  <a:pt x="18983" y="5476"/>
                  <a:pt x="18759" y="6423"/>
                  <a:pt x="18750" y="6497"/>
                </a:cubicBezTo>
                <a:cubicBezTo>
                  <a:pt x="18740" y="6570"/>
                  <a:pt x="18741" y="6702"/>
                  <a:pt x="18751" y="6790"/>
                </a:cubicBezTo>
                <a:cubicBezTo>
                  <a:pt x="18776" y="7006"/>
                  <a:pt x="18801" y="6991"/>
                  <a:pt x="18888" y="6717"/>
                </a:cubicBezTo>
                <a:cubicBezTo>
                  <a:pt x="18957" y="6500"/>
                  <a:pt x="18972" y="6495"/>
                  <a:pt x="19129" y="6619"/>
                </a:cubicBezTo>
                <a:cubicBezTo>
                  <a:pt x="19645" y="7029"/>
                  <a:pt x="19768" y="6980"/>
                  <a:pt x="19878" y="6321"/>
                </a:cubicBezTo>
                <a:cubicBezTo>
                  <a:pt x="19957" y="5851"/>
                  <a:pt x="19935" y="5676"/>
                  <a:pt x="19837" y="5985"/>
                </a:cubicBezTo>
                <a:cubicBezTo>
                  <a:pt x="19800" y="6102"/>
                  <a:pt x="19742" y="6207"/>
                  <a:pt x="19708" y="6221"/>
                </a:cubicBezTo>
                <a:cubicBezTo>
                  <a:pt x="19598" y="6264"/>
                  <a:pt x="19120" y="6070"/>
                  <a:pt x="19103" y="5975"/>
                </a:cubicBezTo>
                <a:cubicBezTo>
                  <a:pt x="19093" y="5925"/>
                  <a:pt x="19248" y="5224"/>
                  <a:pt x="19446" y="4414"/>
                </a:cubicBezTo>
                <a:cubicBezTo>
                  <a:pt x="19910" y="2515"/>
                  <a:pt x="20043" y="1924"/>
                  <a:pt x="20043" y="1759"/>
                </a:cubicBezTo>
                <a:cubicBezTo>
                  <a:pt x="20043" y="1623"/>
                  <a:pt x="20001" y="1543"/>
                  <a:pt x="19956" y="1561"/>
                </a:cubicBezTo>
                <a:close/>
                <a:moveTo>
                  <a:pt x="15319" y="3526"/>
                </a:moveTo>
                <a:cubicBezTo>
                  <a:pt x="15129" y="3479"/>
                  <a:pt x="14933" y="3789"/>
                  <a:pt x="14847" y="4341"/>
                </a:cubicBezTo>
                <a:cubicBezTo>
                  <a:pt x="14791" y="4698"/>
                  <a:pt x="14781" y="4955"/>
                  <a:pt x="14781" y="6096"/>
                </a:cubicBezTo>
                <a:cubicBezTo>
                  <a:pt x="14781" y="7632"/>
                  <a:pt x="14831" y="8147"/>
                  <a:pt x="15002" y="8409"/>
                </a:cubicBezTo>
                <a:cubicBezTo>
                  <a:pt x="15066" y="8507"/>
                  <a:pt x="15166" y="8543"/>
                  <a:pt x="15290" y="8512"/>
                </a:cubicBezTo>
                <a:cubicBezTo>
                  <a:pt x="15457" y="8469"/>
                  <a:pt x="15492" y="8420"/>
                  <a:pt x="15579" y="8101"/>
                </a:cubicBezTo>
                <a:cubicBezTo>
                  <a:pt x="15840" y="7145"/>
                  <a:pt x="15787" y="4195"/>
                  <a:pt x="15501" y="3697"/>
                </a:cubicBezTo>
                <a:cubicBezTo>
                  <a:pt x="15444" y="3597"/>
                  <a:pt x="15382" y="3542"/>
                  <a:pt x="15319" y="3526"/>
                </a:cubicBezTo>
                <a:close/>
                <a:moveTo>
                  <a:pt x="20313" y="3539"/>
                </a:moveTo>
                <a:cubicBezTo>
                  <a:pt x="20266" y="3559"/>
                  <a:pt x="20277" y="3608"/>
                  <a:pt x="20302" y="3704"/>
                </a:cubicBezTo>
                <a:cubicBezTo>
                  <a:pt x="20351" y="3890"/>
                  <a:pt x="20349" y="4036"/>
                  <a:pt x="20268" y="5908"/>
                </a:cubicBezTo>
                <a:cubicBezTo>
                  <a:pt x="20192" y="7653"/>
                  <a:pt x="20171" y="7950"/>
                  <a:pt x="20104" y="8193"/>
                </a:cubicBezTo>
                <a:lnTo>
                  <a:pt x="20026" y="8474"/>
                </a:lnTo>
                <a:lnTo>
                  <a:pt x="20408" y="8421"/>
                </a:lnTo>
                <a:cubicBezTo>
                  <a:pt x="20958" y="8346"/>
                  <a:pt x="21139" y="8035"/>
                  <a:pt x="21286" y="6910"/>
                </a:cubicBezTo>
                <a:cubicBezTo>
                  <a:pt x="21379" y="6204"/>
                  <a:pt x="21390" y="4827"/>
                  <a:pt x="21308" y="4318"/>
                </a:cubicBezTo>
                <a:cubicBezTo>
                  <a:pt x="21206" y="3691"/>
                  <a:pt x="21120" y="3588"/>
                  <a:pt x="20663" y="3544"/>
                </a:cubicBezTo>
                <a:cubicBezTo>
                  <a:pt x="20462" y="3525"/>
                  <a:pt x="20359" y="3519"/>
                  <a:pt x="20313" y="3539"/>
                </a:cubicBezTo>
                <a:close/>
                <a:moveTo>
                  <a:pt x="16387" y="3634"/>
                </a:moveTo>
                <a:lnTo>
                  <a:pt x="16387" y="3902"/>
                </a:lnTo>
                <a:lnTo>
                  <a:pt x="16387" y="4171"/>
                </a:lnTo>
                <a:lnTo>
                  <a:pt x="17420" y="4171"/>
                </a:lnTo>
                <a:lnTo>
                  <a:pt x="18453" y="4171"/>
                </a:lnTo>
                <a:lnTo>
                  <a:pt x="18453" y="3902"/>
                </a:lnTo>
                <a:lnTo>
                  <a:pt x="18453" y="3634"/>
                </a:lnTo>
                <a:lnTo>
                  <a:pt x="17420" y="3634"/>
                </a:lnTo>
                <a:lnTo>
                  <a:pt x="16387" y="3634"/>
                </a:lnTo>
                <a:close/>
                <a:moveTo>
                  <a:pt x="20678" y="3782"/>
                </a:moveTo>
                <a:cubicBezTo>
                  <a:pt x="20712" y="3775"/>
                  <a:pt x="20751" y="3782"/>
                  <a:pt x="20795" y="3805"/>
                </a:cubicBezTo>
                <a:cubicBezTo>
                  <a:pt x="21099" y="3958"/>
                  <a:pt x="21223" y="4753"/>
                  <a:pt x="21154" y="6116"/>
                </a:cubicBezTo>
                <a:cubicBezTo>
                  <a:pt x="21110" y="7004"/>
                  <a:pt x="20985" y="7628"/>
                  <a:pt x="20795" y="7918"/>
                </a:cubicBezTo>
                <a:cubicBezTo>
                  <a:pt x="20657" y="8130"/>
                  <a:pt x="20409" y="8197"/>
                  <a:pt x="20378" y="8030"/>
                </a:cubicBezTo>
                <a:cubicBezTo>
                  <a:pt x="20368" y="7977"/>
                  <a:pt x="20396" y="7154"/>
                  <a:pt x="20440" y="6201"/>
                </a:cubicBezTo>
                <a:cubicBezTo>
                  <a:pt x="20484" y="5248"/>
                  <a:pt x="20520" y="4354"/>
                  <a:pt x="20520" y="4216"/>
                </a:cubicBezTo>
                <a:cubicBezTo>
                  <a:pt x="20520" y="3951"/>
                  <a:pt x="20575" y="3803"/>
                  <a:pt x="20678" y="3782"/>
                </a:cubicBezTo>
                <a:close/>
                <a:moveTo>
                  <a:pt x="15248" y="3862"/>
                </a:moveTo>
                <a:cubicBezTo>
                  <a:pt x="15270" y="3860"/>
                  <a:pt x="15294" y="3869"/>
                  <a:pt x="15319" y="3890"/>
                </a:cubicBezTo>
                <a:cubicBezTo>
                  <a:pt x="15458" y="4007"/>
                  <a:pt x="15505" y="4397"/>
                  <a:pt x="15522" y="5557"/>
                </a:cubicBezTo>
                <a:cubicBezTo>
                  <a:pt x="15541" y="6911"/>
                  <a:pt x="15513" y="7510"/>
                  <a:pt x="15412" y="7913"/>
                </a:cubicBezTo>
                <a:cubicBezTo>
                  <a:pt x="15313" y="8308"/>
                  <a:pt x="15187" y="8336"/>
                  <a:pt x="15089" y="7985"/>
                </a:cubicBezTo>
                <a:cubicBezTo>
                  <a:pt x="14996" y="7652"/>
                  <a:pt x="14945" y="6664"/>
                  <a:pt x="14968" y="5637"/>
                </a:cubicBezTo>
                <a:cubicBezTo>
                  <a:pt x="14993" y="4487"/>
                  <a:pt x="15090" y="3882"/>
                  <a:pt x="15248" y="3862"/>
                </a:cubicBezTo>
                <a:close/>
                <a:moveTo>
                  <a:pt x="8698" y="6316"/>
                </a:moveTo>
                <a:cubicBezTo>
                  <a:pt x="8674" y="6301"/>
                  <a:pt x="8685" y="6419"/>
                  <a:pt x="8753" y="6680"/>
                </a:cubicBezTo>
                <a:cubicBezTo>
                  <a:pt x="9027" y="7730"/>
                  <a:pt x="9152" y="9065"/>
                  <a:pt x="9153" y="10960"/>
                </a:cubicBezTo>
                <a:cubicBezTo>
                  <a:pt x="9155" y="12929"/>
                  <a:pt x="9033" y="14311"/>
                  <a:pt x="8773" y="15281"/>
                </a:cubicBezTo>
                <a:cubicBezTo>
                  <a:pt x="8712" y="15507"/>
                  <a:pt x="8662" y="15724"/>
                  <a:pt x="8662" y="15763"/>
                </a:cubicBezTo>
                <a:cubicBezTo>
                  <a:pt x="8663" y="15920"/>
                  <a:pt x="8792" y="15586"/>
                  <a:pt x="8896" y="15159"/>
                </a:cubicBezTo>
                <a:cubicBezTo>
                  <a:pt x="9445" y="12906"/>
                  <a:pt x="9424" y="8817"/>
                  <a:pt x="8854" y="6740"/>
                </a:cubicBezTo>
                <a:cubicBezTo>
                  <a:pt x="8782" y="6477"/>
                  <a:pt x="8723" y="6331"/>
                  <a:pt x="8698" y="6316"/>
                </a:cubicBezTo>
                <a:close/>
                <a:moveTo>
                  <a:pt x="6298" y="6351"/>
                </a:moveTo>
                <a:cubicBezTo>
                  <a:pt x="6284" y="6321"/>
                  <a:pt x="6241" y="6389"/>
                  <a:pt x="6182" y="6582"/>
                </a:cubicBezTo>
                <a:cubicBezTo>
                  <a:pt x="6043" y="7030"/>
                  <a:pt x="5899" y="7821"/>
                  <a:pt x="5809" y="8642"/>
                </a:cubicBezTo>
                <a:cubicBezTo>
                  <a:pt x="5702" y="9612"/>
                  <a:pt x="5672" y="11688"/>
                  <a:pt x="5751" y="12725"/>
                </a:cubicBezTo>
                <a:cubicBezTo>
                  <a:pt x="5829" y="13753"/>
                  <a:pt x="5969" y="14683"/>
                  <a:pt x="6138" y="15289"/>
                </a:cubicBezTo>
                <a:cubicBezTo>
                  <a:pt x="6339" y="16014"/>
                  <a:pt x="6378" y="15969"/>
                  <a:pt x="6205" y="15211"/>
                </a:cubicBezTo>
                <a:cubicBezTo>
                  <a:pt x="5918" y="13953"/>
                  <a:pt x="5853" y="13171"/>
                  <a:pt x="5851" y="11013"/>
                </a:cubicBezTo>
                <a:cubicBezTo>
                  <a:pt x="5850" y="9683"/>
                  <a:pt x="5860" y="9351"/>
                  <a:pt x="5923" y="8675"/>
                </a:cubicBezTo>
                <a:cubicBezTo>
                  <a:pt x="6000" y="7845"/>
                  <a:pt x="6105" y="7198"/>
                  <a:pt x="6240" y="6710"/>
                </a:cubicBezTo>
                <a:cubicBezTo>
                  <a:pt x="6296" y="6509"/>
                  <a:pt x="6311" y="6381"/>
                  <a:pt x="6298" y="6351"/>
                </a:cubicBezTo>
                <a:close/>
                <a:moveTo>
                  <a:pt x="6836" y="6396"/>
                </a:moveTo>
                <a:lnTo>
                  <a:pt x="6898" y="6627"/>
                </a:lnTo>
                <a:cubicBezTo>
                  <a:pt x="6978" y="6925"/>
                  <a:pt x="6980" y="6820"/>
                  <a:pt x="6787" y="11136"/>
                </a:cubicBezTo>
                <a:cubicBezTo>
                  <a:pt x="6752" y="11906"/>
                  <a:pt x="6723" y="12585"/>
                  <a:pt x="6723" y="12642"/>
                </a:cubicBezTo>
                <a:cubicBezTo>
                  <a:pt x="6723" y="12700"/>
                  <a:pt x="6677" y="12891"/>
                  <a:pt x="6620" y="13068"/>
                </a:cubicBezTo>
                <a:lnTo>
                  <a:pt x="6518" y="13392"/>
                </a:lnTo>
                <a:lnTo>
                  <a:pt x="7058" y="13349"/>
                </a:lnTo>
                <a:cubicBezTo>
                  <a:pt x="7554" y="13309"/>
                  <a:pt x="7612" y="13283"/>
                  <a:pt x="7773" y="13033"/>
                </a:cubicBezTo>
                <a:cubicBezTo>
                  <a:pt x="7999" y="12682"/>
                  <a:pt x="8143" y="12189"/>
                  <a:pt x="8253" y="11389"/>
                </a:cubicBezTo>
                <a:cubicBezTo>
                  <a:pt x="8516" y="9499"/>
                  <a:pt x="8424" y="7380"/>
                  <a:pt x="8051" y="6712"/>
                </a:cubicBezTo>
                <a:cubicBezTo>
                  <a:pt x="7929" y="6494"/>
                  <a:pt x="7863" y="6467"/>
                  <a:pt x="7376" y="6434"/>
                </a:cubicBezTo>
                <a:lnTo>
                  <a:pt x="6836" y="6396"/>
                </a:lnTo>
                <a:close/>
                <a:moveTo>
                  <a:pt x="2893" y="6416"/>
                </a:moveTo>
                <a:cubicBezTo>
                  <a:pt x="2364" y="6416"/>
                  <a:pt x="2212" y="6485"/>
                  <a:pt x="2353" y="6667"/>
                </a:cubicBezTo>
                <a:cubicBezTo>
                  <a:pt x="2431" y="6767"/>
                  <a:pt x="2426" y="6929"/>
                  <a:pt x="2226" y="11389"/>
                </a:cubicBezTo>
                <a:cubicBezTo>
                  <a:pt x="2200" y="11977"/>
                  <a:pt x="2178" y="12523"/>
                  <a:pt x="2178" y="12602"/>
                </a:cubicBezTo>
                <a:cubicBezTo>
                  <a:pt x="2178" y="12681"/>
                  <a:pt x="2133" y="12885"/>
                  <a:pt x="2079" y="13056"/>
                </a:cubicBezTo>
                <a:lnTo>
                  <a:pt x="1980" y="13367"/>
                </a:lnTo>
                <a:lnTo>
                  <a:pt x="2597" y="13367"/>
                </a:lnTo>
                <a:lnTo>
                  <a:pt x="3214" y="13367"/>
                </a:lnTo>
                <a:lnTo>
                  <a:pt x="3283" y="12725"/>
                </a:lnTo>
                <a:cubicBezTo>
                  <a:pt x="3320" y="12372"/>
                  <a:pt x="3341" y="12083"/>
                  <a:pt x="3328" y="12083"/>
                </a:cubicBezTo>
                <a:cubicBezTo>
                  <a:pt x="3315" y="12083"/>
                  <a:pt x="3236" y="12277"/>
                  <a:pt x="3151" y="12512"/>
                </a:cubicBezTo>
                <a:cubicBezTo>
                  <a:pt x="2999" y="12936"/>
                  <a:pt x="2995" y="12938"/>
                  <a:pt x="2730" y="12938"/>
                </a:cubicBezTo>
                <a:cubicBezTo>
                  <a:pt x="2517" y="12938"/>
                  <a:pt x="2458" y="12905"/>
                  <a:pt x="2443" y="12773"/>
                </a:cubicBezTo>
                <a:cubicBezTo>
                  <a:pt x="2433" y="12681"/>
                  <a:pt x="2450" y="12018"/>
                  <a:pt x="2483" y="11301"/>
                </a:cubicBezTo>
                <a:lnTo>
                  <a:pt x="2544" y="9998"/>
                </a:lnTo>
                <a:lnTo>
                  <a:pt x="2751" y="9968"/>
                </a:lnTo>
                <a:cubicBezTo>
                  <a:pt x="2939" y="9940"/>
                  <a:pt x="2966" y="9963"/>
                  <a:pt x="3035" y="10208"/>
                </a:cubicBezTo>
                <a:cubicBezTo>
                  <a:pt x="3076" y="10358"/>
                  <a:pt x="3122" y="10479"/>
                  <a:pt x="3135" y="10479"/>
                </a:cubicBezTo>
                <a:cubicBezTo>
                  <a:pt x="3148" y="10479"/>
                  <a:pt x="3168" y="10250"/>
                  <a:pt x="3179" y="9970"/>
                </a:cubicBezTo>
                <a:cubicBezTo>
                  <a:pt x="3190" y="9691"/>
                  <a:pt x="3205" y="9356"/>
                  <a:pt x="3213" y="9223"/>
                </a:cubicBezTo>
                <a:cubicBezTo>
                  <a:pt x="3233" y="8898"/>
                  <a:pt x="3163" y="8910"/>
                  <a:pt x="3068" y="9249"/>
                </a:cubicBezTo>
                <a:cubicBezTo>
                  <a:pt x="3004" y="9479"/>
                  <a:pt x="2965" y="9517"/>
                  <a:pt x="2794" y="9517"/>
                </a:cubicBezTo>
                <a:cubicBezTo>
                  <a:pt x="2684" y="9517"/>
                  <a:pt x="2589" y="9481"/>
                  <a:pt x="2582" y="9437"/>
                </a:cubicBezTo>
                <a:cubicBezTo>
                  <a:pt x="2563" y="9325"/>
                  <a:pt x="2665" y="7141"/>
                  <a:pt x="2696" y="6978"/>
                </a:cubicBezTo>
                <a:cubicBezTo>
                  <a:pt x="2714" y="6888"/>
                  <a:pt x="2811" y="6842"/>
                  <a:pt x="2991" y="6842"/>
                </a:cubicBezTo>
                <a:lnTo>
                  <a:pt x="3261" y="6842"/>
                </a:lnTo>
                <a:lnTo>
                  <a:pt x="3327" y="7218"/>
                </a:lnTo>
                <a:cubicBezTo>
                  <a:pt x="3363" y="7424"/>
                  <a:pt x="3403" y="7592"/>
                  <a:pt x="3417" y="7592"/>
                </a:cubicBezTo>
                <a:cubicBezTo>
                  <a:pt x="3450" y="7592"/>
                  <a:pt x="3480" y="7196"/>
                  <a:pt x="3481" y="6762"/>
                </a:cubicBezTo>
                <a:lnTo>
                  <a:pt x="3481" y="6416"/>
                </a:lnTo>
                <a:lnTo>
                  <a:pt x="2893" y="6416"/>
                </a:lnTo>
                <a:close/>
                <a:moveTo>
                  <a:pt x="3844" y="6416"/>
                </a:moveTo>
                <a:cubicBezTo>
                  <a:pt x="3711" y="6416"/>
                  <a:pt x="3608" y="6452"/>
                  <a:pt x="3614" y="6497"/>
                </a:cubicBezTo>
                <a:cubicBezTo>
                  <a:pt x="3621" y="6541"/>
                  <a:pt x="3643" y="6695"/>
                  <a:pt x="3664" y="6842"/>
                </a:cubicBezTo>
                <a:cubicBezTo>
                  <a:pt x="3692" y="7043"/>
                  <a:pt x="4022" y="13010"/>
                  <a:pt x="4022" y="13324"/>
                </a:cubicBezTo>
                <a:cubicBezTo>
                  <a:pt x="4022" y="13355"/>
                  <a:pt x="4072" y="13365"/>
                  <a:pt x="4135" y="13346"/>
                </a:cubicBezTo>
                <a:lnTo>
                  <a:pt x="4248" y="13314"/>
                </a:lnTo>
                <a:lnTo>
                  <a:pt x="4732" y="10191"/>
                </a:lnTo>
                <a:cubicBezTo>
                  <a:pt x="4998" y="8473"/>
                  <a:pt x="5247" y="6954"/>
                  <a:pt x="5286" y="6815"/>
                </a:cubicBezTo>
                <a:cubicBezTo>
                  <a:pt x="5325" y="6676"/>
                  <a:pt x="5357" y="6529"/>
                  <a:pt x="5357" y="6489"/>
                </a:cubicBezTo>
                <a:cubicBezTo>
                  <a:pt x="5357" y="6449"/>
                  <a:pt x="5256" y="6416"/>
                  <a:pt x="5134" y="6416"/>
                </a:cubicBezTo>
                <a:cubicBezTo>
                  <a:pt x="5012" y="6416"/>
                  <a:pt x="4911" y="6447"/>
                  <a:pt x="4911" y="6487"/>
                </a:cubicBezTo>
                <a:cubicBezTo>
                  <a:pt x="4911" y="6526"/>
                  <a:pt x="4935" y="6646"/>
                  <a:pt x="4963" y="6752"/>
                </a:cubicBezTo>
                <a:cubicBezTo>
                  <a:pt x="5012" y="6933"/>
                  <a:pt x="4992" y="7108"/>
                  <a:pt x="4638" y="9559"/>
                </a:cubicBezTo>
                <a:cubicBezTo>
                  <a:pt x="4430" y="10997"/>
                  <a:pt x="4246" y="12188"/>
                  <a:pt x="4228" y="12204"/>
                </a:cubicBezTo>
                <a:cubicBezTo>
                  <a:pt x="4179" y="12247"/>
                  <a:pt x="3951" y="7168"/>
                  <a:pt x="3989" y="6870"/>
                </a:cubicBezTo>
                <a:cubicBezTo>
                  <a:pt x="4006" y="6738"/>
                  <a:pt x="4034" y="6629"/>
                  <a:pt x="4052" y="6629"/>
                </a:cubicBezTo>
                <a:cubicBezTo>
                  <a:pt x="4070" y="6629"/>
                  <a:pt x="4085" y="6580"/>
                  <a:pt x="4085" y="6522"/>
                </a:cubicBezTo>
                <a:cubicBezTo>
                  <a:pt x="4085" y="6460"/>
                  <a:pt x="3983" y="6416"/>
                  <a:pt x="3844" y="6416"/>
                </a:cubicBezTo>
                <a:close/>
                <a:moveTo>
                  <a:pt x="554" y="6424"/>
                </a:moveTo>
                <a:cubicBezTo>
                  <a:pt x="319" y="6435"/>
                  <a:pt x="302" y="6514"/>
                  <a:pt x="381" y="6737"/>
                </a:cubicBezTo>
                <a:cubicBezTo>
                  <a:pt x="447" y="6919"/>
                  <a:pt x="444" y="7032"/>
                  <a:pt x="318" y="9863"/>
                </a:cubicBezTo>
                <a:cubicBezTo>
                  <a:pt x="182" y="12923"/>
                  <a:pt x="191" y="12793"/>
                  <a:pt x="86" y="13121"/>
                </a:cubicBezTo>
                <a:lnTo>
                  <a:pt x="0" y="13392"/>
                </a:lnTo>
                <a:lnTo>
                  <a:pt x="541" y="13346"/>
                </a:lnTo>
                <a:cubicBezTo>
                  <a:pt x="1051" y="13304"/>
                  <a:pt x="1091" y="13286"/>
                  <a:pt x="1263" y="13008"/>
                </a:cubicBezTo>
                <a:cubicBezTo>
                  <a:pt x="1600" y="12462"/>
                  <a:pt x="1800" y="11388"/>
                  <a:pt x="1859" y="9805"/>
                </a:cubicBezTo>
                <a:cubicBezTo>
                  <a:pt x="1913" y="8346"/>
                  <a:pt x="1797" y="7218"/>
                  <a:pt x="1541" y="6737"/>
                </a:cubicBezTo>
                <a:cubicBezTo>
                  <a:pt x="1408" y="6485"/>
                  <a:pt x="1366" y="6467"/>
                  <a:pt x="866" y="6434"/>
                </a:cubicBezTo>
                <a:cubicBezTo>
                  <a:pt x="735" y="6425"/>
                  <a:pt x="633" y="6420"/>
                  <a:pt x="554" y="6424"/>
                </a:cubicBezTo>
                <a:close/>
                <a:moveTo>
                  <a:pt x="973" y="6842"/>
                </a:moveTo>
                <a:cubicBezTo>
                  <a:pt x="1490" y="6842"/>
                  <a:pt x="1679" y="7884"/>
                  <a:pt x="1574" y="10151"/>
                </a:cubicBezTo>
                <a:cubicBezTo>
                  <a:pt x="1508" y="11579"/>
                  <a:pt x="1272" y="12586"/>
                  <a:pt x="943" y="12843"/>
                </a:cubicBezTo>
                <a:cubicBezTo>
                  <a:pt x="798" y="12956"/>
                  <a:pt x="469" y="12966"/>
                  <a:pt x="452" y="12858"/>
                </a:cubicBezTo>
                <a:cubicBezTo>
                  <a:pt x="434" y="12742"/>
                  <a:pt x="695" y="7137"/>
                  <a:pt x="726" y="6978"/>
                </a:cubicBezTo>
                <a:cubicBezTo>
                  <a:pt x="742" y="6892"/>
                  <a:pt x="830" y="6842"/>
                  <a:pt x="973" y="6842"/>
                </a:cubicBezTo>
                <a:close/>
                <a:moveTo>
                  <a:pt x="7482" y="6842"/>
                </a:moveTo>
                <a:cubicBezTo>
                  <a:pt x="7929" y="6842"/>
                  <a:pt x="8122" y="7538"/>
                  <a:pt x="8122" y="9138"/>
                </a:cubicBezTo>
                <a:cubicBezTo>
                  <a:pt x="8121" y="10912"/>
                  <a:pt x="7950" y="12087"/>
                  <a:pt x="7605" y="12687"/>
                </a:cubicBezTo>
                <a:cubicBezTo>
                  <a:pt x="7467" y="12927"/>
                  <a:pt x="7017" y="13019"/>
                  <a:pt x="6994" y="12813"/>
                </a:cubicBezTo>
                <a:cubicBezTo>
                  <a:pt x="6974" y="12645"/>
                  <a:pt x="7212" y="7146"/>
                  <a:pt x="7247" y="6958"/>
                </a:cubicBezTo>
                <a:cubicBezTo>
                  <a:pt x="7258" y="6895"/>
                  <a:pt x="7364" y="6842"/>
                  <a:pt x="7482" y="6842"/>
                </a:cubicBezTo>
                <a:close/>
                <a:moveTo>
                  <a:pt x="11510" y="9945"/>
                </a:moveTo>
                <a:cubicBezTo>
                  <a:pt x="10691" y="9945"/>
                  <a:pt x="10570" y="9965"/>
                  <a:pt x="10570" y="10106"/>
                </a:cubicBezTo>
                <a:cubicBezTo>
                  <a:pt x="10570" y="10247"/>
                  <a:pt x="10686" y="10266"/>
                  <a:pt x="11497" y="10241"/>
                </a:cubicBezTo>
                <a:cubicBezTo>
                  <a:pt x="12204" y="10219"/>
                  <a:pt x="12427" y="10180"/>
                  <a:pt x="12438" y="10078"/>
                </a:cubicBezTo>
                <a:cubicBezTo>
                  <a:pt x="12448" y="9973"/>
                  <a:pt x="12248" y="9945"/>
                  <a:pt x="11510" y="9945"/>
                </a:cubicBezTo>
                <a:close/>
                <a:moveTo>
                  <a:pt x="17499" y="10908"/>
                </a:moveTo>
                <a:cubicBezTo>
                  <a:pt x="14787" y="10908"/>
                  <a:pt x="13399" y="10942"/>
                  <a:pt x="13399" y="11013"/>
                </a:cubicBezTo>
                <a:cubicBezTo>
                  <a:pt x="13399" y="11084"/>
                  <a:pt x="14787" y="11121"/>
                  <a:pt x="17499" y="11121"/>
                </a:cubicBezTo>
                <a:cubicBezTo>
                  <a:pt x="20212" y="11121"/>
                  <a:pt x="21600" y="11084"/>
                  <a:pt x="21600" y="11013"/>
                </a:cubicBezTo>
                <a:cubicBezTo>
                  <a:pt x="21600" y="10942"/>
                  <a:pt x="20212" y="10908"/>
                  <a:pt x="17499" y="10908"/>
                </a:cubicBezTo>
                <a:close/>
                <a:moveTo>
                  <a:pt x="11508" y="11870"/>
                </a:moveTo>
                <a:cubicBezTo>
                  <a:pt x="10904" y="11870"/>
                  <a:pt x="10570" y="11907"/>
                  <a:pt x="10570" y="11975"/>
                </a:cubicBezTo>
                <a:cubicBezTo>
                  <a:pt x="10570" y="12044"/>
                  <a:pt x="10904" y="12083"/>
                  <a:pt x="11508" y="12083"/>
                </a:cubicBezTo>
                <a:cubicBezTo>
                  <a:pt x="12112" y="12083"/>
                  <a:pt x="12445" y="12044"/>
                  <a:pt x="12445" y="11975"/>
                </a:cubicBezTo>
                <a:cubicBezTo>
                  <a:pt x="12445" y="11907"/>
                  <a:pt x="12112" y="11870"/>
                  <a:pt x="11508" y="11870"/>
                </a:cubicBezTo>
                <a:close/>
                <a:moveTo>
                  <a:pt x="16828" y="14848"/>
                </a:moveTo>
                <a:cubicBezTo>
                  <a:pt x="16717" y="14857"/>
                  <a:pt x="16608" y="14917"/>
                  <a:pt x="16549" y="15021"/>
                </a:cubicBezTo>
                <a:cubicBezTo>
                  <a:pt x="16423" y="15239"/>
                  <a:pt x="16355" y="15690"/>
                  <a:pt x="16355" y="16312"/>
                </a:cubicBezTo>
                <a:cubicBezTo>
                  <a:pt x="16355" y="16850"/>
                  <a:pt x="16360" y="16873"/>
                  <a:pt x="16731" y="17968"/>
                </a:cubicBezTo>
                <a:cubicBezTo>
                  <a:pt x="16862" y="18355"/>
                  <a:pt x="16896" y="18521"/>
                  <a:pt x="16896" y="18783"/>
                </a:cubicBezTo>
                <a:cubicBezTo>
                  <a:pt x="16896" y="19243"/>
                  <a:pt x="16793" y="19637"/>
                  <a:pt x="16650" y="19728"/>
                </a:cubicBezTo>
                <a:cubicBezTo>
                  <a:pt x="16539" y="19798"/>
                  <a:pt x="16523" y="19773"/>
                  <a:pt x="16429" y="19397"/>
                </a:cubicBezTo>
                <a:cubicBezTo>
                  <a:pt x="16336" y="19020"/>
                  <a:pt x="16323" y="19001"/>
                  <a:pt x="16245" y="19121"/>
                </a:cubicBezTo>
                <a:cubicBezTo>
                  <a:pt x="16135" y="19290"/>
                  <a:pt x="16143" y="19768"/>
                  <a:pt x="16260" y="19966"/>
                </a:cubicBezTo>
                <a:cubicBezTo>
                  <a:pt x="16356" y="20129"/>
                  <a:pt x="16646" y="20144"/>
                  <a:pt x="16806" y="19993"/>
                </a:cubicBezTo>
                <a:cubicBezTo>
                  <a:pt x="16933" y="19875"/>
                  <a:pt x="17075" y="19390"/>
                  <a:pt x="17106" y="18971"/>
                </a:cubicBezTo>
                <a:cubicBezTo>
                  <a:pt x="17117" y="18828"/>
                  <a:pt x="17115" y="18534"/>
                  <a:pt x="17103" y="18317"/>
                </a:cubicBezTo>
                <a:cubicBezTo>
                  <a:pt x="17080" y="17913"/>
                  <a:pt x="16996" y="17590"/>
                  <a:pt x="16694" y="16755"/>
                </a:cubicBezTo>
                <a:cubicBezTo>
                  <a:pt x="16578" y="16436"/>
                  <a:pt x="16546" y="16277"/>
                  <a:pt x="16546" y="16028"/>
                </a:cubicBezTo>
                <a:cubicBezTo>
                  <a:pt x="16546" y="15573"/>
                  <a:pt x="16671" y="15184"/>
                  <a:pt x="16818" y="15184"/>
                </a:cubicBezTo>
                <a:cubicBezTo>
                  <a:pt x="16917" y="15184"/>
                  <a:pt x="16938" y="15229"/>
                  <a:pt x="16970" y="15509"/>
                </a:cubicBezTo>
                <a:cubicBezTo>
                  <a:pt x="17001" y="15786"/>
                  <a:pt x="17020" y="15832"/>
                  <a:pt x="17101" y="15805"/>
                </a:cubicBezTo>
                <a:cubicBezTo>
                  <a:pt x="17183" y="15778"/>
                  <a:pt x="17199" y="15722"/>
                  <a:pt x="17207" y="15439"/>
                </a:cubicBezTo>
                <a:cubicBezTo>
                  <a:pt x="17216" y="15155"/>
                  <a:pt x="17203" y="15088"/>
                  <a:pt x="17119" y="14971"/>
                </a:cubicBezTo>
                <a:cubicBezTo>
                  <a:pt x="17052" y="14878"/>
                  <a:pt x="16939" y="14838"/>
                  <a:pt x="16828" y="14848"/>
                </a:cubicBezTo>
                <a:close/>
                <a:moveTo>
                  <a:pt x="17645" y="16675"/>
                </a:moveTo>
                <a:cubicBezTo>
                  <a:pt x="17576" y="16674"/>
                  <a:pt x="17531" y="16687"/>
                  <a:pt x="17531" y="16720"/>
                </a:cubicBezTo>
                <a:cubicBezTo>
                  <a:pt x="17531" y="16759"/>
                  <a:pt x="17549" y="16887"/>
                  <a:pt x="17571" y="17003"/>
                </a:cubicBezTo>
                <a:cubicBezTo>
                  <a:pt x="17603" y="17175"/>
                  <a:pt x="17594" y="17588"/>
                  <a:pt x="17523" y="19221"/>
                </a:cubicBezTo>
                <a:cubicBezTo>
                  <a:pt x="17449" y="20924"/>
                  <a:pt x="17426" y="21256"/>
                  <a:pt x="17369" y="21415"/>
                </a:cubicBezTo>
                <a:cubicBezTo>
                  <a:pt x="17304" y="21595"/>
                  <a:pt x="17315" y="21600"/>
                  <a:pt x="17680" y="21600"/>
                </a:cubicBezTo>
                <a:cubicBezTo>
                  <a:pt x="18025" y="21600"/>
                  <a:pt x="18074" y="21576"/>
                  <a:pt x="18226" y="21322"/>
                </a:cubicBezTo>
                <a:cubicBezTo>
                  <a:pt x="18432" y="20976"/>
                  <a:pt x="18560" y="20290"/>
                  <a:pt x="18612" y="19252"/>
                </a:cubicBezTo>
                <a:cubicBezTo>
                  <a:pt x="18671" y="18076"/>
                  <a:pt x="18581" y="17234"/>
                  <a:pt x="18365" y="16931"/>
                </a:cubicBezTo>
                <a:cubicBezTo>
                  <a:pt x="18278" y="16808"/>
                  <a:pt x="17853" y="16677"/>
                  <a:pt x="17645" y="16675"/>
                </a:cubicBezTo>
                <a:close/>
                <a:moveTo>
                  <a:pt x="18000" y="17006"/>
                </a:moveTo>
                <a:cubicBezTo>
                  <a:pt x="18095" y="17029"/>
                  <a:pt x="18199" y="17101"/>
                  <a:pt x="18251" y="17209"/>
                </a:cubicBezTo>
                <a:cubicBezTo>
                  <a:pt x="18558" y="17839"/>
                  <a:pt x="18491" y="20177"/>
                  <a:pt x="18142" y="21003"/>
                </a:cubicBezTo>
                <a:cubicBezTo>
                  <a:pt x="18047" y="21228"/>
                  <a:pt x="17961" y="21329"/>
                  <a:pt x="17835" y="21364"/>
                </a:cubicBezTo>
                <a:cubicBezTo>
                  <a:pt x="17629" y="21422"/>
                  <a:pt x="17608" y="21336"/>
                  <a:pt x="17637" y="20552"/>
                </a:cubicBezTo>
                <a:cubicBezTo>
                  <a:pt x="17678" y="19445"/>
                  <a:pt x="17786" y="17193"/>
                  <a:pt x="17803" y="17101"/>
                </a:cubicBezTo>
                <a:cubicBezTo>
                  <a:pt x="17820" y="17010"/>
                  <a:pt x="17905" y="16983"/>
                  <a:pt x="18000" y="170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58655" y="9416388"/>
            <a:ext cx="3706961" cy="371351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299181" y="10967772"/>
            <a:ext cx="14734042" cy="216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400"/>
            </a:pPr>
            <a:r>
              <a:t>D = size of the window</a:t>
            </a:r>
          </a:p>
          <a:p>
            <a:pPr>
              <a:defRPr sz="4400"/>
            </a:pPr>
            <a:r>
              <a:t>z</a:t>
            </a:r>
            <a:r>
              <a:rPr baseline="-5999"/>
              <a:t>0</a:t>
            </a:r>
            <a:r>
              <a:t>: elevation of the window center cell</a:t>
            </a:r>
          </a:p>
          <a:p>
            <a:pPr>
              <a:defRPr sz="4400"/>
            </a:pPr>
            <a:r>
              <a:t>z</a:t>
            </a:r>
            <a:r>
              <a:rPr baseline="-5999"/>
              <a:t>D</a:t>
            </a:r>
            <a:r>
              <a:t>: window mean elevation.</a:t>
            </a:r>
          </a:p>
        </p:txBody>
      </p:sp>
      <p:sp>
        <p:nvSpPr>
          <p:cNvPr id="291" name="Shape 291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24384000" cy="1964672"/>
          </a:xfrm>
          <a:prstGeom prst="rect">
            <a:avLst/>
          </a:prstGeom>
        </p:spPr>
        <p:txBody>
          <a:bodyPr/>
          <a:lstStyle/>
          <a:p>
            <a:r>
              <a:t>Deviation from mean elevation (DEV) </a:t>
            </a:r>
          </a:p>
        </p:txBody>
      </p:sp>
      <p:pic>
        <p:nvPicPr>
          <p:cNvPr id="292" name="Screen Shot 2016-03-23 at 13.23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58656" y="4341618"/>
            <a:ext cx="3706814" cy="1740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2185592" y="2356246"/>
            <a:ext cx="20320001" cy="9580167"/>
          </a:xfrm>
          <a:prstGeom prst="rect">
            <a:avLst/>
          </a:prstGeom>
        </p:spPr>
        <p:txBody>
          <a:bodyPr/>
          <a:lstStyle/>
          <a:p>
            <a:pPr marL="625642" indent="-625642"/>
            <a:r>
              <a:t>The most time consuming part of the lidar data processing in archaeology is archaeological interpretation.</a:t>
            </a:r>
          </a:p>
          <a:p>
            <a:pPr marL="625642" indent="-625642"/>
            <a:r>
              <a:t>This CANNOT be automated.</a:t>
            </a:r>
          </a:p>
        </p:txBody>
      </p:sp>
      <p:sp>
        <p:nvSpPr>
          <p:cNvPr id="132" name="Shape 132"/>
          <p:cNvSpPr>
            <a:spLocks noGrp="1"/>
          </p:cNvSpPr>
          <p:nvPr>
            <p:ph type="title" idx="4294967295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Methodological Considerations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body" idx="1"/>
          </p:nvPr>
        </p:nvSpPr>
        <p:spPr>
          <a:xfrm>
            <a:off x="2480138" y="3643312"/>
            <a:ext cx="15599833" cy="8840392"/>
          </a:xfrm>
          <a:prstGeom prst="rect">
            <a:avLst/>
          </a:prstGeom>
        </p:spPr>
        <p:txBody>
          <a:bodyPr/>
          <a:lstStyle/>
          <a:p>
            <a:pPr marL="625642" indent="-625642"/>
            <a:r>
              <a:rPr b="1">
                <a:latin typeface="Helvetica"/>
                <a:ea typeface="Helvetica"/>
                <a:cs typeface="Helvetica"/>
                <a:sym typeface="Helvetica"/>
              </a:rPr>
              <a:t>Mean</a:t>
            </a:r>
            <a:r>
              <a:t> of difference between height at centre and its quadratic approximation</a:t>
            </a:r>
          </a:p>
          <a:p>
            <a:pPr marL="625642" indent="-625642"/>
            <a:r>
              <a:rPr b="1">
                <a:latin typeface="Helvetica"/>
                <a:ea typeface="Helvetica"/>
                <a:cs typeface="Helvetica"/>
                <a:sym typeface="Helvetica"/>
              </a:rPr>
              <a:t>Standard deviation</a:t>
            </a:r>
            <a:r>
              <a:t> of difference between height at centre and its quadratic approximation</a:t>
            </a:r>
          </a:p>
        </p:txBody>
      </p:sp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Quadratic Approximation</a:t>
            </a:r>
          </a:p>
        </p:txBody>
      </p:sp>
      <p:pic>
        <p:nvPicPr>
          <p:cNvPr id="296" name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58655" y="9416388"/>
            <a:ext cx="3706961" cy="371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Screen Shot 2016-03-23 at 13.26.34-filter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92" t="11594" r="15496" b="17773"/>
          <a:stretch>
            <a:fillRect/>
          </a:stretch>
        </p:blipFill>
        <p:spPr>
          <a:xfrm>
            <a:off x="18858655" y="4376618"/>
            <a:ext cx="3706814" cy="3687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754" y="0"/>
                </a:moveTo>
                <a:cubicBezTo>
                  <a:pt x="2866" y="0"/>
                  <a:pt x="1503" y="99"/>
                  <a:pt x="807" y="732"/>
                </a:cubicBezTo>
                <a:cubicBezTo>
                  <a:pt x="76" y="1398"/>
                  <a:pt x="0" y="2315"/>
                  <a:pt x="0" y="10620"/>
                </a:cubicBezTo>
                <a:cubicBezTo>
                  <a:pt x="0" y="19956"/>
                  <a:pt x="137" y="20806"/>
                  <a:pt x="1762" y="21421"/>
                </a:cubicBezTo>
                <a:cubicBezTo>
                  <a:pt x="2035" y="21524"/>
                  <a:pt x="4516" y="21592"/>
                  <a:pt x="7794" y="21598"/>
                </a:cubicBezTo>
                <a:cubicBezTo>
                  <a:pt x="8886" y="21600"/>
                  <a:pt x="10067" y="21594"/>
                  <a:pt x="11286" y="21582"/>
                </a:cubicBezTo>
                <a:cubicBezTo>
                  <a:pt x="18045" y="21514"/>
                  <a:pt x="20319" y="21348"/>
                  <a:pt x="20874" y="20884"/>
                </a:cubicBezTo>
                <a:cubicBezTo>
                  <a:pt x="21510" y="20353"/>
                  <a:pt x="21600" y="19053"/>
                  <a:pt x="21600" y="10597"/>
                </a:cubicBezTo>
                <a:cubicBezTo>
                  <a:pt x="21600" y="1480"/>
                  <a:pt x="21552" y="890"/>
                  <a:pt x="20749" y="458"/>
                </a:cubicBezTo>
                <a:cubicBezTo>
                  <a:pt x="20240" y="184"/>
                  <a:pt x="16212" y="0"/>
                  <a:pt x="10754" y="0"/>
                </a:cubicBezTo>
                <a:close/>
              </a:path>
            </a:pathLst>
          </a:cu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xfrm>
            <a:off x="3619500" y="2437804"/>
            <a:ext cx="6468666" cy="532897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400"/>
            </a:pPr>
            <a:r>
              <a:t>DEV</a:t>
            </a:r>
          </a:p>
          <a:p>
            <a:pPr marL="371475" indent="-371475">
              <a:defRPr sz="6400"/>
            </a:pPr>
            <a:r>
              <a:t>single-scale</a:t>
            </a:r>
          </a:p>
          <a:p>
            <a:pPr marL="371475" indent="-371475">
              <a:defRPr sz="6400"/>
            </a:pPr>
            <a:r>
              <a:t>radius (circular)</a:t>
            </a:r>
          </a:p>
        </p:txBody>
      </p:sp>
      <p:sp>
        <p:nvSpPr>
          <p:cNvPr id="300" name="Shape 300"/>
          <p:cNvSpPr/>
          <p:nvPr/>
        </p:nvSpPr>
        <p:spPr>
          <a:xfrm>
            <a:off x="13635335" y="2437804"/>
            <a:ext cx="5454254" cy="5328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pPr algn="l">
              <a:spcBef>
                <a:spcPts val="5300"/>
              </a:spcBef>
              <a:defRPr sz="6400"/>
            </a:pPr>
            <a:r>
              <a:t>Quadratic</a:t>
            </a:r>
          </a:p>
          <a:p>
            <a:pPr marL="371475" indent="-371475" algn="l">
              <a:spcBef>
                <a:spcPts val="5300"/>
              </a:spcBef>
              <a:buSzPct val="75000"/>
              <a:buChar char="•"/>
              <a:defRPr sz="6400"/>
            </a:pPr>
            <a:r>
              <a:t>multi-scale</a:t>
            </a:r>
          </a:p>
          <a:p>
            <a:pPr marL="371475" indent="-371475" algn="l">
              <a:spcBef>
                <a:spcPts val="5300"/>
              </a:spcBef>
              <a:buSzPct val="75000"/>
              <a:buChar char="•"/>
              <a:defRPr sz="6400"/>
            </a:pPr>
            <a:r>
              <a:t>cell (square)</a:t>
            </a:r>
          </a:p>
        </p:txBody>
      </p:sp>
      <p:pic>
        <p:nvPicPr>
          <p:cNvPr id="301" name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34220" y="4460866"/>
            <a:ext cx="1254556" cy="1260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533" extrusionOk="0">
                <a:moveTo>
                  <a:pt x="10633" y="0"/>
                </a:moveTo>
                <a:cubicBezTo>
                  <a:pt x="9340" y="5"/>
                  <a:pt x="8053" y="213"/>
                  <a:pt x="6941" y="631"/>
                </a:cubicBezTo>
                <a:cubicBezTo>
                  <a:pt x="3591" y="1891"/>
                  <a:pt x="1114" y="4671"/>
                  <a:pt x="242" y="8144"/>
                </a:cubicBezTo>
                <a:cubicBezTo>
                  <a:pt x="-55" y="9327"/>
                  <a:pt x="-85" y="12027"/>
                  <a:pt x="188" y="13149"/>
                </a:cubicBezTo>
                <a:cubicBezTo>
                  <a:pt x="696" y="15239"/>
                  <a:pt x="1657" y="16941"/>
                  <a:pt x="3167" y="18431"/>
                </a:cubicBezTo>
                <a:cubicBezTo>
                  <a:pt x="4116" y="19366"/>
                  <a:pt x="4650" y="19770"/>
                  <a:pt x="5638" y="20289"/>
                </a:cubicBezTo>
                <a:cubicBezTo>
                  <a:pt x="6582" y="20785"/>
                  <a:pt x="7527" y="21132"/>
                  <a:pt x="8536" y="21347"/>
                </a:cubicBezTo>
                <a:cubicBezTo>
                  <a:pt x="9594" y="21572"/>
                  <a:pt x="11492" y="21596"/>
                  <a:pt x="12581" y="21401"/>
                </a:cubicBezTo>
                <a:cubicBezTo>
                  <a:pt x="14770" y="21009"/>
                  <a:pt x="16746" y="19985"/>
                  <a:pt x="18303" y="18438"/>
                </a:cubicBezTo>
                <a:cubicBezTo>
                  <a:pt x="19829" y="16921"/>
                  <a:pt x="20746" y="15266"/>
                  <a:pt x="21282" y="13040"/>
                </a:cubicBezTo>
                <a:cubicBezTo>
                  <a:pt x="21497" y="12149"/>
                  <a:pt x="21515" y="9629"/>
                  <a:pt x="21316" y="8734"/>
                </a:cubicBezTo>
                <a:cubicBezTo>
                  <a:pt x="20831" y="6553"/>
                  <a:pt x="19961" y="4879"/>
                  <a:pt x="18540" y="3391"/>
                </a:cubicBezTo>
                <a:cubicBezTo>
                  <a:pt x="17236" y="2025"/>
                  <a:pt x="16035" y="1225"/>
                  <a:pt x="14353" y="611"/>
                </a:cubicBezTo>
                <a:cubicBezTo>
                  <a:pt x="13226" y="200"/>
                  <a:pt x="11926" y="-4"/>
                  <a:pt x="106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2" name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00865" y="6145478"/>
            <a:ext cx="1254556" cy="1260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533" extrusionOk="0">
                <a:moveTo>
                  <a:pt x="10633" y="0"/>
                </a:moveTo>
                <a:cubicBezTo>
                  <a:pt x="9340" y="5"/>
                  <a:pt x="8053" y="213"/>
                  <a:pt x="6941" y="631"/>
                </a:cubicBezTo>
                <a:cubicBezTo>
                  <a:pt x="3591" y="1891"/>
                  <a:pt x="1114" y="4671"/>
                  <a:pt x="242" y="8144"/>
                </a:cubicBezTo>
                <a:cubicBezTo>
                  <a:pt x="-55" y="9327"/>
                  <a:pt x="-85" y="12027"/>
                  <a:pt x="188" y="13149"/>
                </a:cubicBezTo>
                <a:cubicBezTo>
                  <a:pt x="696" y="15239"/>
                  <a:pt x="1657" y="16941"/>
                  <a:pt x="3167" y="18431"/>
                </a:cubicBezTo>
                <a:cubicBezTo>
                  <a:pt x="4116" y="19366"/>
                  <a:pt x="4650" y="19770"/>
                  <a:pt x="5638" y="20289"/>
                </a:cubicBezTo>
                <a:cubicBezTo>
                  <a:pt x="6582" y="20785"/>
                  <a:pt x="7527" y="21132"/>
                  <a:pt x="8536" y="21347"/>
                </a:cubicBezTo>
                <a:cubicBezTo>
                  <a:pt x="9594" y="21572"/>
                  <a:pt x="11492" y="21596"/>
                  <a:pt x="12581" y="21401"/>
                </a:cubicBezTo>
                <a:cubicBezTo>
                  <a:pt x="14770" y="21009"/>
                  <a:pt x="16746" y="19985"/>
                  <a:pt x="18303" y="18438"/>
                </a:cubicBezTo>
                <a:cubicBezTo>
                  <a:pt x="19829" y="16921"/>
                  <a:pt x="20746" y="15266"/>
                  <a:pt x="21282" y="13040"/>
                </a:cubicBezTo>
                <a:cubicBezTo>
                  <a:pt x="21497" y="12149"/>
                  <a:pt x="21515" y="9629"/>
                  <a:pt x="21316" y="8734"/>
                </a:cubicBezTo>
                <a:cubicBezTo>
                  <a:pt x="20831" y="6553"/>
                  <a:pt x="19961" y="4879"/>
                  <a:pt x="18540" y="3391"/>
                </a:cubicBezTo>
                <a:cubicBezTo>
                  <a:pt x="17236" y="2025"/>
                  <a:pt x="16035" y="1225"/>
                  <a:pt x="14353" y="611"/>
                </a:cubicBezTo>
                <a:cubicBezTo>
                  <a:pt x="13226" y="200"/>
                  <a:pt x="11926" y="-4"/>
                  <a:pt x="106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3" name="Screen Shot 2016-03-22 at 09.13.5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55500" y="7884162"/>
            <a:ext cx="12192000" cy="583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eme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00" y="7884162"/>
            <a:ext cx="12192000" cy="5831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deme2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001" y="10695128"/>
            <a:ext cx="12255501" cy="302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Screen Shot 2016-03-23 at 13.23.5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3723" y="2925108"/>
            <a:ext cx="2684364" cy="1260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 Shot 2016-03-23 at 13.26.34-filtere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83" t="11601" r="15492" b="17774"/>
          <a:stretch>
            <a:fillRect/>
          </a:stretch>
        </p:blipFill>
        <p:spPr>
          <a:xfrm>
            <a:off x="11934592" y="2925108"/>
            <a:ext cx="1256110" cy="1249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6" extrusionOk="0">
                <a:moveTo>
                  <a:pt x="10756" y="0"/>
                </a:moveTo>
                <a:cubicBezTo>
                  <a:pt x="2869" y="0"/>
                  <a:pt x="1508" y="101"/>
                  <a:pt x="812" y="733"/>
                </a:cubicBezTo>
                <a:cubicBezTo>
                  <a:pt x="81" y="1398"/>
                  <a:pt x="0" y="2308"/>
                  <a:pt x="0" y="10601"/>
                </a:cubicBezTo>
                <a:cubicBezTo>
                  <a:pt x="0" y="19925"/>
                  <a:pt x="143" y="20772"/>
                  <a:pt x="1768" y="21387"/>
                </a:cubicBezTo>
                <a:cubicBezTo>
                  <a:pt x="2131" y="21524"/>
                  <a:pt x="6416" y="21600"/>
                  <a:pt x="11288" y="21551"/>
                </a:cubicBezTo>
                <a:cubicBezTo>
                  <a:pt x="18046" y="21484"/>
                  <a:pt x="20315" y="21316"/>
                  <a:pt x="20870" y="20852"/>
                </a:cubicBezTo>
                <a:cubicBezTo>
                  <a:pt x="21505" y="20322"/>
                  <a:pt x="21600" y="19025"/>
                  <a:pt x="21600" y="10580"/>
                </a:cubicBezTo>
                <a:cubicBezTo>
                  <a:pt x="21600" y="1476"/>
                  <a:pt x="21550" y="891"/>
                  <a:pt x="20747" y="459"/>
                </a:cubicBezTo>
                <a:cubicBezTo>
                  <a:pt x="20238" y="186"/>
                  <a:pt x="16213" y="0"/>
                  <a:pt x="10756" y="0"/>
                </a:cubicBezTo>
                <a:close/>
              </a:path>
            </a:pathLst>
          </a:cu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Elevation Residuals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mm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192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mm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0"/>
            <a:ext cx="12192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/>
        </p:nvSpPr>
        <p:spPr>
          <a:xfrm flipV="1">
            <a:off x="12179343" y="1045"/>
            <a:ext cx="1" cy="1371391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-1" y="0"/>
            <a:ext cx="5791415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DEV</a:t>
            </a:r>
          </a:p>
        </p:txBody>
      </p:sp>
      <p:sp>
        <p:nvSpPr>
          <p:cNvPr id="314" name="Shape 314"/>
          <p:cNvSpPr/>
          <p:nvPr/>
        </p:nvSpPr>
        <p:spPr>
          <a:xfrm>
            <a:off x="18567186" y="0"/>
            <a:ext cx="58169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DQuadratic</a:t>
            </a:r>
          </a:p>
        </p:txBody>
      </p:sp>
      <p:sp>
        <p:nvSpPr>
          <p:cNvPr id="315" name="Shape 315"/>
          <p:cNvSpPr/>
          <p:nvPr/>
        </p:nvSpPr>
        <p:spPr>
          <a:xfrm>
            <a:off x="-1" y="1494895"/>
            <a:ext cx="5749672" cy="11080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Deviation from mean elevation</a:t>
            </a:r>
          </a:p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r = 15 m</a:t>
            </a:r>
          </a:p>
        </p:txBody>
      </p:sp>
      <p:sp>
        <p:nvSpPr>
          <p:cNvPr id="316" name="Shape 316"/>
          <p:cNvSpPr/>
          <p:nvPr/>
        </p:nvSpPr>
        <p:spPr>
          <a:xfrm>
            <a:off x="18567272" y="1494895"/>
            <a:ext cx="5816728" cy="11080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Standard deviation (quadratic)</a:t>
            </a:r>
          </a:p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window size = 109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Europ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52413" y="6272219"/>
            <a:ext cx="12331587" cy="8955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4" name="Group 324"/>
          <p:cNvGrpSpPr/>
          <p:nvPr/>
        </p:nvGrpSpPr>
        <p:grpSpPr>
          <a:xfrm>
            <a:off x="-1616017" y="1847703"/>
            <a:ext cx="20227678" cy="11446198"/>
            <a:chOff x="0" y="0"/>
            <a:chExt cx="20227676" cy="11446197"/>
          </a:xfrm>
        </p:grpSpPr>
        <p:pic>
          <p:nvPicPr>
            <p:cNvPr id="319" name="SL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0"/>
              <a:ext cx="20227677" cy="114461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080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320" name="Shape 320"/>
            <p:cNvSpPr/>
            <p:nvPr/>
          </p:nvSpPr>
          <p:spPr>
            <a:xfrm>
              <a:off x="8160374" y="4345955"/>
              <a:ext cx="861053" cy="861053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hueOff val="243286"/>
                    <a:satOff val="19694"/>
                    <a:lumOff val="-1095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5646102" y="8014036"/>
              <a:ext cx="861053" cy="861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9298795" y="4145760"/>
              <a:ext cx="2832070" cy="1261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>
                  <a:solidFill>
                    <a:srgbClr val="941100"/>
                  </a:solidFill>
                </a:defRPr>
              </a:lvl1pPr>
            </a:lstStyle>
            <a:p>
              <a:r>
                <a:t>Visoko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6716648" y="7813841"/>
              <a:ext cx="3197432" cy="1261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>
                  <a:solidFill>
                    <a:srgbClr val="941100"/>
                  </a:solidFill>
                </a:defRPr>
              </a:lvl1pPr>
            </a:lstStyle>
            <a:p>
              <a:r>
                <a:t>Knežak</a:t>
              </a:r>
            </a:p>
          </p:txBody>
        </p:sp>
      </p:grpSp>
      <p:pic>
        <p:nvPicPr>
          <p:cNvPr id="325" name="Slo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37706" y="11045365"/>
            <a:ext cx="570791" cy="37303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8508496" y="10169740"/>
            <a:ext cx="3109176" cy="10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584200">
              <a:defRPr sz="61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Slovenia</a:t>
            </a:r>
          </a:p>
        </p:txBody>
      </p:sp>
      <p:pic>
        <p:nvPicPr>
          <p:cNvPr id="327" name="Screen Shot 2016-03-16 at 14.35.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29885">
            <a:off x="12380192" y="6240693"/>
            <a:ext cx="5859005" cy="4919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88" extrusionOk="0">
                <a:moveTo>
                  <a:pt x="17" y="3"/>
                </a:moveTo>
                <a:cubicBezTo>
                  <a:pt x="13" y="8"/>
                  <a:pt x="11" y="19"/>
                  <a:pt x="7" y="38"/>
                </a:cubicBezTo>
                <a:cubicBezTo>
                  <a:pt x="-5" y="105"/>
                  <a:pt x="-1" y="204"/>
                  <a:pt x="16" y="258"/>
                </a:cubicBezTo>
                <a:cubicBezTo>
                  <a:pt x="69" y="422"/>
                  <a:pt x="89" y="364"/>
                  <a:pt x="58" y="136"/>
                </a:cubicBezTo>
                <a:cubicBezTo>
                  <a:pt x="45" y="34"/>
                  <a:pt x="29" y="-12"/>
                  <a:pt x="17" y="3"/>
                </a:cubicBezTo>
                <a:close/>
                <a:moveTo>
                  <a:pt x="101" y="454"/>
                </a:moveTo>
                <a:lnTo>
                  <a:pt x="136" y="925"/>
                </a:lnTo>
                <a:cubicBezTo>
                  <a:pt x="263" y="2638"/>
                  <a:pt x="831" y="4883"/>
                  <a:pt x="1561" y="6553"/>
                </a:cubicBezTo>
                <a:cubicBezTo>
                  <a:pt x="2661" y="9073"/>
                  <a:pt x="4475" y="11382"/>
                  <a:pt x="6528" y="12872"/>
                </a:cubicBezTo>
                <a:cubicBezTo>
                  <a:pt x="7181" y="13345"/>
                  <a:pt x="8386" y="14033"/>
                  <a:pt x="8986" y="14274"/>
                </a:cubicBezTo>
                <a:cubicBezTo>
                  <a:pt x="10238" y="14776"/>
                  <a:pt x="11567" y="15089"/>
                  <a:pt x="12780" y="15167"/>
                </a:cubicBezTo>
                <a:lnTo>
                  <a:pt x="13541" y="15216"/>
                </a:lnTo>
                <a:lnTo>
                  <a:pt x="13556" y="18401"/>
                </a:lnTo>
                <a:lnTo>
                  <a:pt x="13570" y="21588"/>
                </a:lnTo>
                <a:lnTo>
                  <a:pt x="17583" y="16807"/>
                </a:lnTo>
                <a:lnTo>
                  <a:pt x="21595" y="12029"/>
                </a:lnTo>
                <a:lnTo>
                  <a:pt x="17596" y="7264"/>
                </a:lnTo>
                <a:lnTo>
                  <a:pt x="13596" y="2501"/>
                </a:lnTo>
                <a:lnTo>
                  <a:pt x="13569" y="5670"/>
                </a:lnTo>
                <a:lnTo>
                  <a:pt x="13541" y="8842"/>
                </a:lnTo>
                <a:lnTo>
                  <a:pt x="12611" y="8821"/>
                </a:lnTo>
                <a:cubicBezTo>
                  <a:pt x="10876" y="8782"/>
                  <a:pt x="8813" y="8377"/>
                  <a:pt x="7344" y="7788"/>
                </a:cubicBezTo>
                <a:cubicBezTo>
                  <a:pt x="5276" y="6958"/>
                  <a:pt x="3688" y="5852"/>
                  <a:pt x="2320" y="4286"/>
                </a:cubicBezTo>
                <a:cubicBezTo>
                  <a:pt x="1280" y="3096"/>
                  <a:pt x="704" y="2164"/>
                  <a:pt x="301" y="1024"/>
                </a:cubicBezTo>
                <a:lnTo>
                  <a:pt x="101" y="45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28" name="Shape 328"/>
          <p:cNvSpPr>
            <a:spLocks noGrp="1"/>
          </p:cNvSpPr>
          <p:nvPr>
            <p:ph type="title" idx="4294967295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Case Studies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AO_DeME_OP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10217616" cy="6858001"/>
          </a:xfrm>
          <a:prstGeom prst="rect">
            <a:avLst/>
          </a:prstGeom>
        </p:spPr>
        <p:txBody>
          <a:bodyPr/>
          <a:lstStyle/>
          <a:p>
            <a:r>
              <a:t>1</a:t>
            </a:r>
            <a:r>
              <a:rPr baseline="31999"/>
              <a:t>st</a:t>
            </a:r>
            <a:r>
              <a:t> Case Study:</a:t>
            </a:r>
          </a:p>
          <a:p>
            <a:r>
              <a:t>Visoko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3D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39316"/>
            <a:ext cx="24384000" cy="1244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3030210" cy="1564218"/>
          </a:xfrm>
          <a:prstGeom prst="rect">
            <a:avLst/>
          </a:prstGeom>
        </p:spPr>
        <p:txBody>
          <a:bodyPr/>
          <a:lstStyle/>
          <a:p>
            <a:pPr defTabSz="681870">
              <a:defRPr sz="9296"/>
            </a:pPr>
            <a:r>
              <a:t>1</a:t>
            </a:r>
            <a:r>
              <a:rPr baseline="31999"/>
              <a:t>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337" name="Visoko_cairnfie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9307" y="-1"/>
            <a:ext cx="1905469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1007918" y="1389591"/>
            <a:ext cx="3360497" cy="9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448 Cairns</a:t>
            </a:r>
          </a:p>
        </p:txBody>
      </p:sp>
      <p:sp>
        <p:nvSpPr>
          <p:cNvPr id="339" name="Shape 339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3030210" cy="1564218"/>
          </a:xfrm>
          <a:prstGeom prst="rect">
            <a:avLst/>
          </a:prstGeom>
        </p:spPr>
        <p:txBody>
          <a:bodyPr/>
          <a:lstStyle/>
          <a:p>
            <a:pPr>
              <a:defRPr sz="7200"/>
            </a:pPr>
            <a:r>
              <a:t>1</a:t>
            </a:r>
            <a:r>
              <a:rPr baseline="31999"/>
              <a:t>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342" name="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9400" y="0"/>
            <a:ext cx="190246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3030210" cy="1564218"/>
          </a:xfrm>
          <a:prstGeom prst="rect">
            <a:avLst/>
          </a:prstGeom>
        </p:spPr>
        <p:txBody>
          <a:bodyPr/>
          <a:lstStyle/>
          <a:p>
            <a:pPr>
              <a:defRPr sz="7200"/>
            </a:pPr>
            <a:r>
              <a:t>1</a:t>
            </a:r>
            <a:r>
              <a:rPr baseline="31999"/>
              <a:t>st</a:t>
            </a:r>
          </a:p>
        </p:txBody>
      </p:sp>
      <p:sp>
        <p:nvSpPr>
          <p:cNvPr id="344" name="Shape 344"/>
          <p:cNvSpPr/>
          <p:nvPr/>
        </p:nvSpPr>
        <p:spPr>
          <a:xfrm>
            <a:off x="1007918" y="1389591"/>
            <a:ext cx="3360497" cy="9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448 Cairns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347" name="Shape 347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3030210" cy="1564218"/>
          </a:xfrm>
          <a:prstGeom prst="rect">
            <a:avLst/>
          </a:prstGeom>
        </p:spPr>
        <p:txBody>
          <a:bodyPr/>
          <a:lstStyle/>
          <a:p>
            <a:pPr>
              <a:defRPr sz="7200"/>
            </a:pPr>
            <a:r>
              <a:t>1</a:t>
            </a:r>
            <a:r>
              <a:rPr baseline="31999"/>
              <a:t>st</a:t>
            </a:r>
          </a:p>
        </p:txBody>
      </p:sp>
      <p:sp>
        <p:nvSpPr>
          <p:cNvPr id="348" name="Shape 348"/>
          <p:cNvSpPr/>
          <p:nvPr/>
        </p:nvSpPr>
        <p:spPr>
          <a:xfrm>
            <a:off x="1007918" y="1389591"/>
            <a:ext cx="3360497" cy="9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448 Cairns</a:t>
            </a:r>
          </a:p>
        </p:txBody>
      </p:sp>
      <p:pic>
        <p:nvPicPr>
          <p:cNvPr id="349" name="r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9400" y="0"/>
            <a:ext cx="190246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0" y="12384087"/>
            <a:ext cx="5186604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200"/>
            </a:lvl1pPr>
          </a:lstStyle>
          <a:p>
            <a:r>
              <a:t>Peakedness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53" name="Shape 353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3030210" cy="1564218"/>
          </a:xfrm>
          <a:prstGeom prst="rect">
            <a:avLst/>
          </a:prstGeom>
        </p:spPr>
        <p:txBody>
          <a:bodyPr/>
          <a:lstStyle/>
          <a:p>
            <a:pPr>
              <a:defRPr sz="7200"/>
            </a:pPr>
            <a:r>
              <a:t>1</a:t>
            </a:r>
            <a:r>
              <a:rPr baseline="31999"/>
              <a:t>st</a:t>
            </a:r>
          </a:p>
        </p:txBody>
      </p:sp>
      <p:sp>
        <p:nvSpPr>
          <p:cNvPr id="354" name="Shape 354"/>
          <p:cNvSpPr/>
          <p:nvPr/>
        </p:nvSpPr>
        <p:spPr>
          <a:xfrm>
            <a:off x="1007918" y="1389591"/>
            <a:ext cx="3360497" cy="9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448 Cairns</a:t>
            </a:r>
          </a:p>
        </p:txBody>
      </p:sp>
      <p:sp>
        <p:nvSpPr>
          <p:cNvPr id="355" name="Shape 355"/>
          <p:cNvSpPr/>
          <p:nvPr/>
        </p:nvSpPr>
        <p:spPr>
          <a:xfrm>
            <a:off x="0" y="12030074"/>
            <a:ext cx="5376334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7200"/>
            </a:lvl1pPr>
          </a:lstStyle>
          <a:p>
            <a:r>
              <a:t>Deviation</a:t>
            </a:r>
          </a:p>
        </p:txBody>
      </p:sp>
      <p:pic>
        <p:nvPicPr>
          <p:cNvPr id="356" name="r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9400" y="0"/>
            <a:ext cx="19024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2185592" y="2345531"/>
            <a:ext cx="20320001" cy="9590882"/>
          </a:xfrm>
          <a:prstGeom prst="rect">
            <a:avLst/>
          </a:prstGeom>
        </p:spPr>
        <p:txBody>
          <a:bodyPr/>
          <a:lstStyle/>
          <a:p>
            <a:pPr marL="625642" indent="-625642"/>
            <a:r>
              <a:t>Sometimes the transcription of archaeological features (“vectorization”) is time consuming.</a:t>
            </a:r>
          </a:p>
          <a:p>
            <a:pPr marL="625642" indent="-625642"/>
            <a:r>
              <a:t>This CAN BE automated in certain cases.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 idx="4294967295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Methodological Considerations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3030210" cy="1564218"/>
          </a:xfrm>
          <a:prstGeom prst="rect">
            <a:avLst/>
          </a:prstGeom>
        </p:spPr>
        <p:txBody>
          <a:bodyPr/>
          <a:lstStyle/>
          <a:p>
            <a:pPr>
              <a:defRPr sz="7200"/>
            </a:pPr>
            <a:r>
              <a:t>1</a:t>
            </a:r>
            <a:r>
              <a:rPr baseline="31999"/>
              <a:t>st</a:t>
            </a:r>
          </a:p>
        </p:txBody>
      </p:sp>
      <p:sp>
        <p:nvSpPr>
          <p:cNvPr id="360" name="Shape 360"/>
          <p:cNvSpPr/>
          <p:nvPr/>
        </p:nvSpPr>
        <p:spPr>
          <a:xfrm>
            <a:off x="1007918" y="1389591"/>
            <a:ext cx="3360497" cy="9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448 Cairns</a:t>
            </a:r>
          </a:p>
        </p:txBody>
      </p:sp>
      <p:sp>
        <p:nvSpPr>
          <p:cNvPr id="361" name="Shape 361"/>
          <p:cNvSpPr/>
          <p:nvPr/>
        </p:nvSpPr>
        <p:spPr>
          <a:xfrm>
            <a:off x="16932" y="11388725"/>
            <a:ext cx="5342469" cy="232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7200"/>
            </a:lvl1pPr>
          </a:lstStyle>
          <a:p>
            <a:r>
              <a:t>Quadratic -Mean</a:t>
            </a:r>
          </a:p>
        </p:txBody>
      </p:sp>
      <p:pic>
        <p:nvPicPr>
          <p:cNvPr id="362" name="r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9400" y="0"/>
            <a:ext cx="19024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3030210" cy="1564218"/>
          </a:xfrm>
          <a:prstGeom prst="rect">
            <a:avLst/>
          </a:prstGeom>
        </p:spPr>
        <p:txBody>
          <a:bodyPr/>
          <a:lstStyle/>
          <a:p>
            <a:pPr>
              <a:defRPr sz="7200"/>
            </a:pPr>
            <a:r>
              <a:t>1</a:t>
            </a:r>
            <a:r>
              <a:rPr baseline="31999"/>
              <a:t>st</a:t>
            </a:r>
          </a:p>
        </p:txBody>
      </p:sp>
      <p:sp>
        <p:nvSpPr>
          <p:cNvPr id="365" name="Shape 365"/>
          <p:cNvSpPr/>
          <p:nvPr/>
        </p:nvSpPr>
        <p:spPr>
          <a:xfrm>
            <a:off x="1007918" y="1389591"/>
            <a:ext cx="3360497" cy="9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448 Cairns</a:t>
            </a:r>
          </a:p>
        </p:txBody>
      </p:sp>
      <p:sp>
        <p:nvSpPr>
          <p:cNvPr id="366" name="Shape 366"/>
          <p:cNvSpPr/>
          <p:nvPr/>
        </p:nvSpPr>
        <p:spPr>
          <a:xfrm>
            <a:off x="16932" y="11388725"/>
            <a:ext cx="5342469" cy="232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7200"/>
            </a:lvl1pPr>
          </a:lstStyle>
          <a:p>
            <a:r>
              <a:t>Quadratic - StDev</a:t>
            </a:r>
          </a:p>
        </p:txBody>
      </p:sp>
      <p:pic>
        <p:nvPicPr>
          <p:cNvPr id="367" name="r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9400" y="0"/>
            <a:ext cx="19024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xfrm>
            <a:off x="0" y="1984"/>
            <a:ext cx="24384000" cy="1964672"/>
          </a:xfrm>
          <a:prstGeom prst="rect">
            <a:avLst/>
          </a:prstGeom>
        </p:spPr>
        <p:txBody>
          <a:bodyPr/>
          <a:lstStyle/>
          <a:p>
            <a:r>
              <a:t>Results: 1</a:t>
            </a:r>
            <a:r>
              <a:rPr baseline="31999"/>
              <a:t>st</a:t>
            </a:r>
            <a:r>
              <a:t> Case Study</a:t>
            </a:r>
          </a:p>
        </p:txBody>
      </p:sp>
      <p:graphicFrame>
        <p:nvGraphicFramePr>
          <p:cNvPr id="370" name="Table 370"/>
          <p:cNvGraphicFramePr/>
          <p:nvPr/>
        </p:nvGraphicFramePr>
        <p:xfrm>
          <a:off x="2623476" y="2669388"/>
          <a:ext cx="19137042" cy="1045143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189507"/>
                <a:gridCol w="3189507"/>
                <a:gridCol w="3189507"/>
                <a:gridCol w="3189507"/>
                <a:gridCol w="3189507"/>
                <a:gridCol w="3189507"/>
              </a:tblGrid>
              <a:tr h="2090287">
                <a:tc>
                  <a:txBody>
                    <a:bodyPr/>
                    <a:lstStyle/>
                    <a:p>
                      <a:pPr defTabSz="914400">
                        <a:defRPr sz="456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Manual
detection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Positive
No.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Positive
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False positive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False positive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9028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Peak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448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424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94,6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2527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5,96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9028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Deviation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448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433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96,7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1588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3,58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9028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Q - Mean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448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443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98,9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1244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2,81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9028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Q - StDev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448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426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95,1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597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1,40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371" name="Shape 371"/>
          <p:cNvSpPr/>
          <p:nvPr/>
        </p:nvSpPr>
        <p:spPr>
          <a:xfrm>
            <a:off x="12287250" y="9035501"/>
            <a:ext cx="2999009" cy="1899789"/>
          </a:xfrm>
          <a:prstGeom prst="rect">
            <a:avLst/>
          </a:prstGeom>
          <a:ln w="190500">
            <a:solidFill>
              <a:srgbClr val="D81E00"/>
            </a:solidFill>
            <a:prstDash val="sysDot"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18666265" y="11125789"/>
            <a:ext cx="3005359" cy="1906139"/>
          </a:xfrm>
          <a:prstGeom prst="rect">
            <a:avLst/>
          </a:prstGeom>
          <a:ln w="190500">
            <a:solidFill>
              <a:srgbClr val="D81E00"/>
            </a:solidFill>
            <a:prstDash val="sysDot"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  <p:bldP spid="372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Europ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52300" y="6433086"/>
            <a:ext cx="12331587" cy="89550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" name="Group 380"/>
          <p:cNvGrpSpPr/>
          <p:nvPr/>
        </p:nvGrpSpPr>
        <p:grpSpPr>
          <a:xfrm>
            <a:off x="-1616130" y="2008570"/>
            <a:ext cx="20227678" cy="11446198"/>
            <a:chOff x="0" y="0"/>
            <a:chExt cx="20227676" cy="11446197"/>
          </a:xfrm>
        </p:grpSpPr>
        <p:pic>
          <p:nvPicPr>
            <p:cNvPr id="375" name="SL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0"/>
              <a:ext cx="20227677" cy="114461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080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376" name="Shape 376"/>
            <p:cNvSpPr/>
            <p:nvPr/>
          </p:nvSpPr>
          <p:spPr>
            <a:xfrm>
              <a:off x="8160374" y="4345955"/>
              <a:ext cx="861053" cy="861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5646102" y="8014036"/>
              <a:ext cx="861053" cy="861053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hueOff val="243286"/>
                    <a:satOff val="19694"/>
                    <a:lumOff val="-1095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9298795" y="4145760"/>
              <a:ext cx="2832070" cy="1261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>
                  <a:solidFill>
                    <a:srgbClr val="941100"/>
                  </a:solidFill>
                </a:defRPr>
              </a:lvl1pPr>
            </a:lstStyle>
            <a:p>
              <a:r>
                <a:t>Visoko</a:t>
              </a:r>
            </a:p>
          </p:txBody>
        </p:sp>
        <p:sp>
          <p:nvSpPr>
            <p:cNvPr id="379" name="Shape 379"/>
            <p:cNvSpPr/>
            <p:nvPr/>
          </p:nvSpPr>
          <p:spPr>
            <a:xfrm>
              <a:off x="6716648" y="7813841"/>
              <a:ext cx="3197432" cy="1261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>
                  <a:solidFill>
                    <a:srgbClr val="941100"/>
                  </a:solidFill>
                </a:defRPr>
              </a:lvl1pPr>
            </a:lstStyle>
            <a:p>
              <a:r>
                <a:t>Knežak</a:t>
              </a:r>
            </a:p>
          </p:txBody>
        </p:sp>
      </p:grpSp>
      <p:pic>
        <p:nvPicPr>
          <p:cNvPr id="381" name="Slo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37593" y="11206232"/>
            <a:ext cx="570791" cy="373036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/>
          <p:nvPr/>
        </p:nvSpPr>
        <p:spPr>
          <a:xfrm>
            <a:off x="18508383" y="10330607"/>
            <a:ext cx="3109176" cy="10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584200">
              <a:defRPr sz="61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Slovenia</a:t>
            </a:r>
          </a:p>
        </p:txBody>
      </p:sp>
      <p:pic>
        <p:nvPicPr>
          <p:cNvPr id="383" name="Screen Shot 2016-03-16 at 14.35.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29885">
            <a:off x="12380079" y="6401559"/>
            <a:ext cx="5859005" cy="4919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88" extrusionOk="0">
                <a:moveTo>
                  <a:pt x="17" y="3"/>
                </a:moveTo>
                <a:cubicBezTo>
                  <a:pt x="13" y="8"/>
                  <a:pt x="11" y="19"/>
                  <a:pt x="7" y="38"/>
                </a:cubicBezTo>
                <a:cubicBezTo>
                  <a:pt x="-5" y="105"/>
                  <a:pt x="-1" y="204"/>
                  <a:pt x="16" y="258"/>
                </a:cubicBezTo>
                <a:cubicBezTo>
                  <a:pt x="69" y="422"/>
                  <a:pt x="89" y="364"/>
                  <a:pt x="58" y="136"/>
                </a:cubicBezTo>
                <a:cubicBezTo>
                  <a:pt x="45" y="34"/>
                  <a:pt x="29" y="-12"/>
                  <a:pt x="17" y="3"/>
                </a:cubicBezTo>
                <a:close/>
                <a:moveTo>
                  <a:pt x="101" y="454"/>
                </a:moveTo>
                <a:lnTo>
                  <a:pt x="136" y="925"/>
                </a:lnTo>
                <a:cubicBezTo>
                  <a:pt x="263" y="2638"/>
                  <a:pt x="831" y="4883"/>
                  <a:pt x="1561" y="6553"/>
                </a:cubicBezTo>
                <a:cubicBezTo>
                  <a:pt x="2661" y="9073"/>
                  <a:pt x="4475" y="11382"/>
                  <a:pt x="6528" y="12872"/>
                </a:cubicBezTo>
                <a:cubicBezTo>
                  <a:pt x="7181" y="13345"/>
                  <a:pt x="8386" y="14033"/>
                  <a:pt x="8986" y="14274"/>
                </a:cubicBezTo>
                <a:cubicBezTo>
                  <a:pt x="10238" y="14776"/>
                  <a:pt x="11567" y="15089"/>
                  <a:pt x="12780" y="15167"/>
                </a:cubicBezTo>
                <a:lnTo>
                  <a:pt x="13541" y="15216"/>
                </a:lnTo>
                <a:lnTo>
                  <a:pt x="13556" y="18401"/>
                </a:lnTo>
                <a:lnTo>
                  <a:pt x="13570" y="21588"/>
                </a:lnTo>
                <a:lnTo>
                  <a:pt x="17583" y="16807"/>
                </a:lnTo>
                <a:lnTo>
                  <a:pt x="21595" y="12029"/>
                </a:lnTo>
                <a:lnTo>
                  <a:pt x="17596" y="7264"/>
                </a:lnTo>
                <a:lnTo>
                  <a:pt x="13596" y="2501"/>
                </a:lnTo>
                <a:lnTo>
                  <a:pt x="13569" y="5670"/>
                </a:lnTo>
                <a:lnTo>
                  <a:pt x="13541" y="8842"/>
                </a:lnTo>
                <a:lnTo>
                  <a:pt x="12611" y="8821"/>
                </a:lnTo>
                <a:cubicBezTo>
                  <a:pt x="10876" y="8782"/>
                  <a:pt x="8813" y="8377"/>
                  <a:pt x="7344" y="7788"/>
                </a:cubicBezTo>
                <a:cubicBezTo>
                  <a:pt x="5276" y="6958"/>
                  <a:pt x="3688" y="5852"/>
                  <a:pt x="2320" y="4286"/>
                </a:cubicBezTo>
                <a:cubicBezTo>
                  <a:pt x="1280" y="3096"/>
                  <a:pt x="704" y="2164"/>
                  <a:pt x="301" y="1024"/>
                </a:cubicBezTo>
                <a:lnTo>
                  <a:pt x="101" y="45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84" name="Shape 384"/>
          <p:cNvSpPr>
            <a:spLocks noGrp="1"/>
          </p:cNvSpPr>
          <p:nvPr>
            <p:ph type="title" idx="4294967295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Case Studies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10217616" cy="6858001"/>
          </a:xfrm>
          <a:prstGeom prst="rect">
            <a:avLst/>
          </a:prstGeom>
        </p:spPr>
        <p:txBody>
          <a:bodyPr/>
          <a:lstStyle/>
          <a:p>
            <a:r>
              <a:t>2</a:t>
            </a:r>
            <a:r>
              <a:rPr baseline="31999"/>
              <a:t>nd</a:t>
            </a:r>
            <a:r>
              <a:t> Case Study:</a:t>
            </a:r>
          </a:p>
          <a:p>
            <a:r>
              <a:t>Knežak</a:t>
            </a:r>
          </a:p>
        </p:txBody>
      </p:sp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0"/>
            <a:ext cx="13716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2542583" cy="1564218"/>
          </a:xfrm>
          <a:prstGeom prst="rect">
            <a:avLst/>
          </a:prstGeom>
        </p:spPr>
        <p:txBody>
          <a:bodyPr/>
          <a:lstStyle/>
          <a:p>
            <a:pPr defTabSz="681870">
              <a:defRPr sz="9296"/>
            </a:pPr>
            <a:r>
              <a:t>2</a:t>
            </a:r>
            <a:r>
              <a:rPr baseline="31999"/>
              <a:t>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70" y="-16933"/>
            <a:ext cx="20650285" cy="137879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3x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" y="3463"/>
            <a:ext cx="24384376" cy="13709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 idx="4294967295"/>
          </p:nvPr>
        </p:nvSpPr>
        <p:spPr>
          <a:xfrm>
            <a:off x="0" y="1984"/>
            <a:ext cx="24384000" cy="1964672"/>
          </a:xfrm>
          <a:prstGeom prst="rect">
            <a:avLst/>
          </a:prstGeom>
        </p:spPr>
        <p:txBody>
          <a:bodyPr/>
          <a:lstStyle/>
          <a:p>
            <a:r>
              <a:t>Results: 2</a:t>
            </a:r>
            <a:r>
              <a:rPr baseline="31999"/>
              <a:t>nd</a:t>
            </a:r>
            <a:r>
              <a:t> Case Study</a:t>
            </a:r>
          </a:p>
        </p:txBody>
      </p:sp>
      <p:graphicFrame>
        <p:nvGraphicFramePr>
          <p:cNvPr id="395" name="Table 395"/>
          <p:cNvGraphicFramePr/>
          <p:nvPr/>
        </p:nvGraphicFramePr>
        <p:xfrm>
          <a:off x="2623476" y="2669388"/>
          <a:ext cx="19137042" cy="1045143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189507"/>
                <a:gridCol w="3189507"/>
                <a:gridCol w="3189507"/>
                <a:gridCol w="3189507"/>
                <a:gridCol w="3189507"/>
                <a:gridCol w="3189507"/>
              </a:tblGrid>
              <a:tr h="2090287">
                <a:tc>
                  <a:txBody>
                    <a:bodyPr/>
                    <a:lstStyle/>
                    <a:p>
                      <a:pPr defTabSz="914400">
                        <a:defRPr sz="456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Manual
detection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Positive
No.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Positive
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False positive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False positive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9028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Peak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403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271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67,2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1793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6,62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9028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Deviation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403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350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86,8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2444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6,98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9028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Q -Mean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403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304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75,4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1042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 dirty="0">
                          <a:solidFill>
                            <a:srgbClr val="FFFFFF"/>
                          </a:solidFill>
                        </a:rPr>
                        <a:t>3,43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90287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Q - StDev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403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243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60,3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>
                          <a:solidFill>
                            <a:srgbClr val="FFFFFF"/>
                          </a:solidFill>
                        </a:rPr>
                        <a:t>684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60" dirty="0">
                          <a:solidFill>
                            <a:srgbClr val="FFFFFF"/>
                          </a:solidFill>
                        </a:rPr>
                        <a:t>2,81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396" name="Shape 396"/>
          <p:cNvSpPr/>
          <p:nvPr/>
        </p:nvSpPr>
        <p:spPr>
          <a:xfrm>
            <a:off x="12287249" y="6953250"/>
            <a:ext cx="2999009" cy="1899788"/>
          </a:xfrm>
          <a:prstGeom prst="rect">
            <a:avLst/>
          </a:prstGeom>
          <a:ln w="190500">
            <a:solidFill>
              <a:srgbClr val="D81E00"/>
            </a:solidFill>
            <a:prstDash val="sysDot"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18666265" y="11125789"/>
            <a:ext cx="3005359" cy="1906139"/>
          </a:xfrm>
          <a:prstGeom prst="rect">
            <a:avLst/>
          </a:prstGeom>
          <a:ln w="190500">
            <a:solidFill>
              <a:srgbClr val="D81E00"/>
            </a:solidFill>
            <a:prstDash val="sysDot"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1" animBg="1" advAuto="0"/>
      <p:bldP spid="397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Take-Home Message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7593">
              <a:defRPr sz="10192"/>
            </a:lvl1pPr>
          </a:lstStyle>
          <a:p>
            <a:r>
              <a:t>Workflow (cca. 500 cairns)</a:t>
            </a:r>
          </a:p>
        </p:txBody>
      </p:sp>
      <p:sp>
        <p:nvSpPr>
          <p:cNvPr id="402" name="Shape 402"/>
          <p:cNvSpPr>
            <a:spLocks noGrp="1"/>
          </p:cNvSpPr>
          <p:nvPr>
            <p:ph type="body" idx="1"/>
          </p:nvPr>
        </p:nvSpPr>
        <p:spPr>
          <a:xfrm>
            <a:off x="2322379" y="3761845"/>
            <a:ext cx="19739241" cy="8840392"/>
          </a:xfrm>
          <a:prstGeom prst="rect">
            <a:avLst/>
          </a:prstGeom>
        </p:spPr>
        <p:txBody>
          <a:bodyPr/>
          <a:lstStyle/>
          <a:p>
            <a:r>
              <a:t>Manual point-detection of cairns (½ hour)</a:t>
            </a:r>
          </a:p>
          <a:p>
            <a:r>
              <a:t>Semi-automatic feature extraction (1 hour or more*)</a:t>
            </a:r>
          </a:p>
          <a:p>
            <a:r>
              <a:t>Manual “desk-based-truthing” (½ hour)</a:t>
            </a:r>
          </a:p>
          <a:p>
            <a:r>
              <a:t>Data extraction, e.g. size, shape, height (minutes)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2032000" y="3884979"/>
            <a:ext cx="20320001" cy="7196337"/>
          </a:xfrm>
          <a:prstGeom prst="rect">
            <a:avLst/>
          </a:prstGeom>
        </p:spPr>
        <p:txBody>
          <a:bodyPr/>
          <a:lstStyle/>
          <a:p>
            <a:pPr marL="625642" indent="-625642">
              <a:defRPr sz="7200"/>
            </a:pPr>
            <a:r>
              <a:t>paths                                                   </a:t>
            </a:r>
            <a:r>
              <a:rPr sz="5200"/>
              <a:t>(Vletter 2014)</a:t>
            </a:r>
          </a:p>
          <a:p>
            <a:pPr marL="625642" indent="-625642">
              <a:defRPr sz="7200"/>
            </a:pPr>
            <a:r>
              <a:t>pits                                               </a:t>
            </a:r>
            <a:r>
              <a:rPr sz="5200"/>
              <a:t>(TRIER, PILØ 2015)</a:t>
            </a:r>
          </a:p>
          <a:p>
            <a:pPr marL="625642" indent="-625642">
              <a:defRPr sz="7200"/>
            </a:pPr>
            <a:r>
              <a:t>kilns                                          </a:t>
            </a:r>
            <a:r>
              <a:rPr sz="5200"/>
              <a:t>(Schneider et al. 2015)</a:t>
            </a:r>
          </a:p>
          <a:p>
            <a:pPr marL="625642" indent="-625642">
              <a:defRPr sz="7200"/>
            </a:pPr>
            <a:r>
              <a:t>burial mounds and cairn-fields</a:t>
            </a:r>
          </a:p>
        </p:txBody>
      </p:sp>
      <p:sp>
        <p:nvSpPr>
          <p:cNvPr id="138" name="Shape 138"/>
          <p:cNvSpPr>
            <a:spLocks noGrp="1"/>
          </p:cNvSpPr>
          <p:nvPr>
            <p:ph type="title" idx="4294967295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>
            <a:lvl1pPr defTabSz="739378">
              <a:defRPr sz="10080"/>
            </a:lvl1pPr>
          </a:lstStyle>
          <a:p>
            <a:r>
              <a:t>Suitable Types of Archaeological Features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833937" y="5156091"/>
            <a:ext cx="14716126" cy="4643439"/>
          </a:xfrm>
          <a:prstGeom prst="rect">
            <a:avLst/>
          </a:prstGeom>
        </p:spPr>
        <p:txBody>
          <a:bodyPr/>
          <a:lstStyle/>
          <a:p>
            <a:r>
              <a:t>TOTAL: 2 ¼ hours*</a:t>
            </a:r>
          </a:p>
        </p:txBody>
      </p:sp>
      <p:sp>
        <p:nvSpPr>
          <p:cNvPr id="405" name="Shape 405"/>
          <p:cNvSpPr/>
          <p:nvPr/>
        </p:nvSpPr>
        <p:spPr>
          <a:xfrm>
            <a:off x="8682113" y="10549995"/>
            <a:ext cx="7019774" cy="9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Total manual: 5-8 hours</a:t>
            </a:r>
          </a:p>
        </p:txBody>
      </p:sp>
      <p:pic>
        <p:nvPicPr>
          <p:cNvPr id="406" name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547" y="916839"/>
            <a:ext cx="7830906" cy="482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575" extrusionOk="0">
                <a:moveTo>
                  <a:pt x="9432" y="0"/>
                </a:moveTo>
                <a:cubicBezTo>
                  <a:pt x="9299" y="0"/>
                  <a:pt x="8612" y="613"/>
                  <a:pt x="8285" y="1023"/>
                </a:cubicBezTo>
                <a:cubicBezTo>
                  <a:pt x="7915" y="1487"/>
                  <a:pt x="7729" y="1618"/>
                  <a:pt x="7601" y="1506"/>
                </a:cubicBezTo>
                <a:cubicBezTo>
                  <a:pt x="7533" y="1446"/>
                  <a:pt x="7456" y="1491"/>
                  <a:pt x="7259" y="1706"/>
                </a:cubicBezTo>
                <a:lnTo>
                  <a:pt x="7004" y="1985"/>
                </a:lnTo>
                <a:lnTo>
                  <a:pt x="6967" y="1927"/>
                </a:lnTo>
                <a:cubicBezTo>
                  <a:pt x="6953" y="1919"/>
                  <a:pt x="6940" y="1897"/>
                  <a:pt x="6924" y="1861"/>
                </a:cubicBezTo>
                <a:lnTo>
                  <a:pt x="6888" y="1804"/>
                </a:lnTo>
                <a:cubicBezTo>
                  <a:pt x="6789" y="1653"/>
                  <a:pt x="6751" y="1638"/>
                  <a:pt x="6656" y="1708"/>
                </a:cubicBezTo>
                <a:cubicBezTo>
                  <a:pt x="6541" y="1794"/>
                  <a:pt x="6481" y="2164"/>
                  <a:pt x="6481" y="2782"/>
                </a:cubicBezTo>
                <a:cubicBezTo>
                  <a:pt x="6481" y="2984"/>
                  <a:pt x="6427" y="3168"/>
                  <a:pt x="6356" y="3278"/>
                </a:cubicBezTo>
                <a:cubicBezTo>
                  <a:pt x="6349" y="3323"/>
                  <a:pt x="6312" y="3359"/>
                  <a:pt x="6251" y="3370"/>
                </a:cubicBezTo>
                <a:cubicBezTo>
                  <a:pt x="6246" y="3371"/>
                  <a:pt x="6241" y="3377"/>
                  <a:pt x="6236" y="3377"/>
                </a:cubicBezTo>
                <a:cubicBezTo>
                  <a:pt x="6179" y="3377"/>
                  <a:pt x="6101" y="3486"/>
                  <a:pt x="6041" y="3652"/>
                </a:cubicBezTo>
                <a:cubicBezTo>
                  <a:pt x="5987" y="3804"/>
                  <a:pt x="5936" y="3929"/>
                  <a:pt x="5929" y="3929"/>
                </a:cubicBezTo>
                <a:cubicBezTo>
                  <a:pt x="5922" y="3929"/>
                  <a:pt x="5863" y="3797"/>
                  <a:pt x="5797" y="3635"/>
                </a:cubicBezTo>
                <a:cubicBezTo>
                  <a:pt x="5514" y="2937"/>
                  <a:pt x="5109" y="2448"/>
                  <a:pt x="4521" y="2093"/>
                </a:cubicBezTo>
                <a:cubicBezTo>
                  <a:pt x="4328" y="1978"/>
                  <a:pt x="4225" y="1906"/>
                  <a:pt x="4165" y="1838"/>
                </a:cubicBezTo>
                <a:cubicBezTo>
                  <a:pt x="4121" y="1820"/>
                  <a:pt x="4102" y="1765"/>
                  <a:pt x="4088" y="1657"/>
                </a:cubicBezTo>
                <a:cubicBezTo>
                  <a:pt x="4087" y="1653"/>
                  <a:pt x="4086" y="1651"/>
                  <a:pt x="4086" y="1648"/>
                </a:cubicBezTo>
                <a:cubicBezTo>
                  <a:pt x="4058" y="1314"/>
                  <a:pt x="3895" y="1099"/>
                  <a:pt x="3668" y="1099"/>
                </a:cubicBezTo>
                <a:cubicBezTo>
                  <a:pt x="3542" y="1099"/>
                  <a:pt x="3442" y="1146"/>
                  <a:pt x="3403" y="1223"/>
                </a:cubicBezTo>
                <a:cubicBezTo>
                  <a:pt x="3346" y="1335"/>
                  <a:pt x="3332" y="1332"/>
                  <a:pt x="3264" y="1190"/>
                </a:cubicBezTo>
                <a:cubicBezTo>
                  <a:pt x="3136" y="921"/>
                  <a:pt x="2893" y="938"/>
                  <a:pt x="2716" y="1229"/>
                </a:cubicBezTo>
                <a:cubicBezTo>
                  <a:pt x="2561" y="1483"/>
                  <a:pt x="2553" y="1748"/>
                  <a:pt x="2696" y="1909"/>
                </a:cubicBezTo>
                <a:lnTo>
                  <a:pt x="2805" y="2030"/>
                </a:lnTo>
                <a:lnTo>
                  <a:pt x="2613" y="2161"/>
                </a:lnTo>
                <a:cubicBezTo>
                  <a:pt x="2508" y="2234"/>
                  <a:pt x="2394" y="2362"/>
                  <a:pt x="2359" y="2443"/>
                </a:cubicBezTo>
                <a:cubicBezTo>
                  <a:pt x="2298" y="2585"/>
                  <a:pt x="2286" y="2583"/>
                  <a:pt x="2012" y="2356"/>
                </a:cubicBezTo>
                <a:cubicBezTo>
                  <a:pt x="1865" y="2235"/>
                  <a:pt x="1762" y="2174"/>
                  <a:pt x="1675" y="2152"/>
                </a:cubicBezTo>
                <a:cubicBezTo>
                  <a:pt x="1648" y="2153"/>
                  <a:pt x="1622" y="2144"/>
                  <a:pt x="1592" y="2152"/>
                </a:cubicBezTo>
                <a:cubicBezTo>
                  <a:pt x="1569" y="2158"/>
                  <a:pt x="1556" y="2159"/>
                  <a:pt x="1533" y="2164"/>
                </a:cubicBezTo>
                <a:cubicBezTo>
                  <a:pt x="1482" y="2193"/>
                  <a:pt x="1433" y="2240"/>
                  <a:pt x="1386" y="2323"/>
                </a:cubicBezTo>
                <a:cubicBezTo>
                  <a:pt x="1221" y="2608"/>
                  <a:pt x="1297" y="2749"/>
                  <a:pt x="1752" y="3001"/>
                </a:cubicBezTo>
                <a:cubicBezTo>
                  <a:pt x="2016" y="3147"/>
                  <a:pt x="2161" y="3273"/>
                  <a:pt x="2228" y="3420"/>
                </a:cubicBezTo>
                <a:cubicBezTo>
                  <a:pt x="2281" y="3536"/>
                  <a:pt x="2538" y="3996"/>
                  <a:pt x="2799" y="4441"/>
                </a:cubicBezTo>
                <a:cubicBezTo>
                  <a:pt x="3209" y="5143"/>
                  <a:pt x="3265" y="5273"/>
                  <a:pt x="3233" y="5433"/>
                </a:cubicBezTo>
                <a:cubicBezTo>
                  <a:pt x="3191" y="5636"/>
                  <a:pt x="3165" y="6170"/>
                  <a:pt x="3151" y="7076"/>
                </a:cubicBezTo>
                <a:cubicBezTo>
                  <a:pt x="3143" y="7618"/>
                  <a:pt x="3157" y="7721"/>
                  <a:pt x="3319" y="8260"/>
                </a:cubicBezTo>
                <a:cubicBezTo>
                  <a:pt x="3536" y="8977"/>
                  <a:pt x="3935" y="9661"/>
                  <a:pt x="4440" y="10185"/>
                </a:cubicBezTo>
                <a:cubicBezTo>
                  <a:pt x="4637" y="10389"/>
                  <a:pt x="4799" y="10585"/>
                  <a:pt x="4799" y="10618"/>
                </a:cubicBezTo>
                <a:cubicBezTo>
                  <a:pt x="4799" y="10652"/>
                  <a:pt x="4704" y="10746"/>
                  <a:pt x="4589" y="10829"/>
                </a:cubicBezTo>
                <a:cubicBezTo>
                  <a:pt x="4474" y="10913"/>
                  <a:pt x="4309" y="11127"/>
                  <a:pt x="4221" y="11305"/>
                </a:cubicBezTo>
                <a:cubicBezTo>
                  <a:pt x="4098" y="11557"/>
                  <a:pt x="4029" y="11629"/>
                  <a:pt x="3914" y="11630"/>
                </a:cubicBezTo>
                <a:cubicBezTo>
                  <a:pt x="3705" y="11633"/>
                  <a:pt x="3426" y="11860"/>
                  <a:pt x="3106" y="12289"/>
                </a:cubicBezTo>
                <a:cubicBezTo>
                  <a:pt x="3068" y="12339"/>
                  <a:pt x="2995" y="12412"/>
                  <a:pt x="2934" y="12477"/>
                </a:cubicBezTo>
                <a:cubicBezTo>
                  <a:pt x="2930" y="12483"/>
                  <a:pt x="2929" y="12488"/>
                  <a:pt x="2924" y="12493"/>
                </a:cubicBezTo>
                <a:cubicBezTo>
                  <a:pt x="2914" y="12505"/>
                  <a:pt x="2897" y="12520"/>
                  <a:pt x="2885" y="12532"/>
                </a:cubicBezTo>
                <a:cubicBezTo>
                  <a:pt x="2508" y="12926"/>
                  <a:pt x="1867" y="13473"/>
                  <a:pt x="1654" y="13560"/>
                </a:cubicBezTo>
                <a:cubicBezTo>
                  <a:pt x="1574" y="13593"/>
                  <a:pt x="1505" y="13704"/>
                  <a:pt x="1463" y="13871"/>
                </a:cubicBezTo>
                <a:cubicBezTo>
                  <a:pt x="1426" y="14014"/>
                  <a:pt x="1353" y="14169"/>
                  <a:pt x="1300" y="14216"/>
                </a:cubicBezTo>
                <a:cubicBezTo>
                  <a:pt x="1219" y="14286"/>
                  <a:pt x="1185" y="14260"/>
                  <a:pt x="1081" y="14058"/>
                </a:cubicBezTo>
                <a:cubicBezTo>
                  <a:pt x="931" y="13766"/>
                  <a:pt x="918" y="13378"/>
                  <a:pt x="1032" y="12403"/>
                </a:cubicBezTo>
                <a:cubicBezTo>
                  <a:pt x="1137" y="11503"/>
                  <a:pt x="1107" y="10946"/>
                  <a:pt x="940" y="10728"/>
                </a:cubicBezTo>
                <a:cubicBezTo>
                  <a:pt x="918" y="10700"/>
                  <a:pt x="902" y="10670"/>
                  <a:pt x="884" y="10639"/>
                </a:cubicBezTo>
                <a:cubicBezTo>
                  <a:pt x="844" y="10596"/>
                  <a:pt x="813" y="10541"/>
                  <a:pt x="813" y="10492"/>
                </a:cubicBezTo>
                <a:cubicBezTo>
                  <a:pt x="813" y="10420"/>
                  <a:pt x="783" y="10399"/>
                  <a:pt x="746" y="10396"/>
                </a:cubicBezTo>
                <a:cubicBezTo>
                  <a:pt x="707" y="10430"/>
                  <a:pt x="651" y="10511"/>
                  <a:pt x="577" y="10648"/>
                </a:cubicBezTo>
                <a:cubicBezTo>
                  <a:pt x="111" y="11517"/>
                  <a:pt x="-101" y="13359"/>
                  <a:pt x="145" y="14411"/>
                </a:cubicBezTo>
                <a:cubicBezTo>
                  <a:pt x="229" y="14768"/>
                  <a:pt x="238" y="14870"/>
                  <a:pt x="189" y="14967"/>
                </a:cubicBezTo>
                <a:cubicBezTo>
                  <a:pt x="155" y="15032"/>
                  <a:pt x="97" y="15087"/>
                  <a:pt x="61" y="15087"/>
                </a:cubicBezTo>
                <a:cubicBezTo>
                  <a:pt x="-47" y="15087"/>
                  <a:pt x="-16" y="15251"/>
                  <a:pt x="188" y="15792"/>
                </a:cubicBezTo>
                <a:cubicBezTo>
                  <a:pt x="293" y="16073"/>
                  <a:pt x="380" y="16349"/>
                  <a:pt x="380" y="16403"/>
                </a:cubicBezTo>
                <a:cubicBezTo>
                  <a:pt x="380" y="16545"/>
                  <a:pt x="516" y="16519"/>
                  <a:pt x="764" y="16336"/>
                </a:cubicBezTo>
                <a:cubicBezTo>
                  <a:pt x="1046" y="16126"/>
                  <a:pt x="1180" y="15913"/>
                  <a:pt x="1248" y="15565"/>
                </a:cubicBezTo>
                <a:cubicBezTo>
                  <a:pt x="1278" y="15409"/>
                  <a:pt x="1338" y="15222"/>
                  <a:pt x="1378" y="15146"/>
                </a:cubicBezTo>
                <a:cubicBezTo>
                  <a:pt x="1458" y="14996"/>
                  <a:pt x="1653" y="14961"/>
                  <a:pt x="1700" y="15087"/>
                </a:cubicBezTo>
                <a:cubicBezTo>
                  <a:pt x="1751" y="15221"/>
                  <a:pt x="1983" y="15174"/>
                  <a:pt x="2295" y="14967"/>
                </a:cubicBezTo>
                <a:cubicBezTo>
                  <a:pt x="2459" y="14857"/>
                  <a:pt x="2611" y="14784"/>
                  <a:pt x="2631" y="14805"/>
                </a:cubicBezTo>
                <a:cubicBezTo>
                  <a:pt x="2633" y="14806"/>
                  <a:pt x="2634" y="14827"/>
                  <a:pt x="2636" y="14830"/>
                </a:cubicBezTo>
                <a:cubicBezTo>
                  <a:pt x="2638" y="14830"/>
                  <a:pt x="2649" y="14824"/>
                  <a:pt x="2650" y="14825"/>
                </a:cubicBezTo>
                <a:cubicBezTo>
                  <a:pt x="2667" y="14841"/>
                  <a:pt x="2679" y="14978"/>
                  <a:pt x="2682" y="15135"/>
                </a:cubicBezTo>
                <a:cubicBezTo>
                  <a:pt x="2717" y="15483"/>
                  <a:pt x="2753" y="16029"/>
                  <a:pt x="2765" y="16419"/>
                </a:cubicBezTo>
                <a:cubicBezTo>
                  <a:pt x="2765" y="16424"/>
                  <a:pt x="2766" y="16430"/>
                  <a:pt x="2766" y="16435"/>
                </a:cubicBezTo>
                <a:cubicBezTo>
                  <a:pt x="2771" y="16555"/>
                  <a:pt x="2776" y="16673"/>
                  <a:pt x="2764" y="16751"/>
                </a:cubicBezTo>
                <a:cubicBezTo>
                  <a:pt x="2763" y="16776"/>
                  <a:pt x="2764" y="16836"/>
                  <a:pt x="2762" y="16851"/>
                </a:cubicBezTo>
                <a:cubicBezTo>
                  <a:pt x="2743" y="16974"/>
                  <a:pt x="2751" y="17111"/>
                  <a:pt x="2781" y="17170"/>
                </a:cubicBezTo>
                <a:cubicBezTo>
                  <a:pt x="2817" y="17242"/>
                  <a:pt x="2818" y="17289"/>
                  <a:pt x="2783" y="17325"/>
                </a:cubicBezTo>
                <a:cubicBezTo>
                  <a:pt x="2703" y="17406"/>
                  <a:pt x="2720" y="18072"/>
                  <a:pt x="2803" y="18072"/>
                </a:cubicBezTo>
                <a:cubicBezTo>
                  <a:pt x="2841" y="18072"/>
                  <a:pt x="2885" y="18036"/>
                  <a:pt x="2902" y="17992"/>
                </a:cubicBezTo>
                <a:cubicBezTo>
                  <a:pt x="2954" y="17853"/>
                  <a:pt x="3023" y="17909"/>
                  <a:pt x="3074" y="18131"/>
                </a:cubicBezTo>
                <a:cubicBezTo>
                  <a:pt x="3139" y="18408"/>
                  <a:pt x="3056" y="18698"/>
                  <a:pt x="2761" y="19242"/>
                </a:cubicBezTo>
                <a:cubicBezTo>
                  <a:pt x="2488" y="19745"/>
                  <a:pt x="2397" y="20032"/>
                  <a:pt x="2397" y="20380"/>
                </a:cubicBezTo>
                <a:cubicBezTo>
                  <a:pt x="2397" y="20711"/>
                  <a:pt x="2566" y="21066"/>
                  <a:pt x="2876" y="21387"/>
                </a:cubicBezTo>
                <a:cubicBezTo>
                  <a:pt x="3042" y="21560"/>
                  <a:pt x="3127" y="21600"/>
                  <a:pt x="3238" y="21561"/>
                </a:cubicBezTo>
                <a:cubicBezTo>
                  <a:pt x="3645" y="21420"/>
                  <a:pt x="4022" y="20978"/>
                  <a:pt x="4221" y="20411"/>
                </a:cubicBezTo>
                <a:cubicBezTo>
                  <a:pt x="4426" y="19826"/>
                  <a:pt x="4404" y="19376"/>
                  <a:pt x="4151" y="18937"/>
                </a:cubicBezTo>
                <a:cubicBezTo>
                  <a:pt x="4049" y="18762"/>
                  <a:pt x="4042" y="18702"/>
                  <a:pt x="4080" y="18386"/>
                </a:cubicBezTo>
                <a:cubicBezTo>
                  <a:pt x="4103" y="18192"/>
                  <a:pt x="4122" y="17673"/>
                  <a:pt x="4124" y="17232"/>
                </a:cubicBezTo>
                <a:cubicBezTo>
                  <a:pt x="4125" y="16792"/>
                  <a:pt x="4147" y="16410"/>
                  <a:pt x="4171" y="16385"/>
                </a:cubicBezTo>
                <a:cubicBezTo>
                  <a:pt x="4196" y="16361"/>
                  <a:pt x="4427" y="16522"/>
                  <a:pt x="4687" y="16740"/>
                </a:cubicBezTo>
                <a:cubicBezTo>
                  <a:pt x="4960" y="16971"/>
                  <a:pt x="5288" y="17178"/>
                  <a:pt x="5466" y="17236"/>
                </a:cubicBezTo>
                <a:cubicBezTo>
                  <a:pt x="5848" y="17360"/>
                  <a:pt x="5952" y="17538"/>
                  <a:pt x="5952" y="18076"/>
                </a:cubicBezTo>
                <a:cubicBezTo>
                  <a:pt x="5952" y="18578"/>
                  <a:pt x="5874" y="18639"/>
                  <a:pt x="5691" y="18282"/>
                </a:cubicBezTo>
                <a:cubicBezTo>
                  <a:pt x="5528" y="17966"/>
                  <a:pt x="5442" y="17934"/>
                  <a:pt x="5230" y="18113"/>
                </a:cubicBezTo>
                <a:cubicBezTo>
                  <a:pt x="5063" y="18254"/>
                  <a:pt x="4992" y="18450"/>
                  <a:pt x="4992" y="18765"/>
                </a:cubicBezTo>
                <a:cubicBezTo>
                  <a:pt x="4992" y="19105"/>
                  <a:pt x="5093" y="19210"/>
                  <a:pt x="5273" y="19058"/>
                </a:cubicBezTo>
                <a:cubicBezTo>
                  <a:pt x="5434" y="18921"/>
                  <a:pt x="5595" y="18899"/>
                  <a:pt x="5635" y="19006"/>
                </a:cubicBezTo>
                <a:cubicBezTo>
                  <a:pt x="5650" y="19045"/>
                  <a:pt x="5547" y="19238"/>
                  <a:pt x="5405" y="19436"/>
                </a:cubicBezTo>
                <a:cubicBezTo>
                  <a:pt x="5222" y="19691"/>
                  <a:pt x="5088" y="19811"/>
                  <a:pt x="4942" y="19850"/>
                </a:cubicBezTo>
                <a:cubicBezTo>
                  <a:pt x="4690" y="19915"/>
                  <a:pt x="4580" y="20084"/>
                  <a:pt x="4509" y="20514"/>
                </a:cubicBezTo>
                <a:cubicBezTo>
                  <a:pt x="4432" y="20978"/>
                  <a:pt x="4478" y="21210"/>
                  <a:pt x="4643" y="21208"/>
                </a:cubicBezTo>
                <a:cubicBezTo>
                  <a:pt x="4716" y="21207"/>
                  <a:pt x="4847" y="21230"/>
                  <a:pt x="4935" y="21259"/>
                </a:cubicBezTo>
                <a:cubicBezTo>
                  <a:pt x="5149" y="21332"/>
                  <a:pt x="5297" y="21190"/>
                  <a:pt x="5400" y="20817"/>
                </a:cubicBezTo>
                <a:cubicBezTo>
                  <a:pt x="5474" y="20547"/>
                  <a:pt x="5479" y="20409"/>
                  <a:pt x="5418" y="20041"/>
                </a:cubicBezTo>
                <a:cubicBezTo>
                  <a:pt x="5393" y="19890"/>
                  <a:pt x="5813" y="19429"/>
                  <a:pt x="6038" y="19360"/>
                </a:cubicBezTo>
                <a:cubicBezTo>
                  <a:pt x="6280" y="19285"/>
                  <a:pt x="6698" y="19442"/>
                  <a:pt x="6959" y="19706"/>
                </a:cubicBezTo>
                <a:cubicBezTo>
                  <a:pt x="7153" y="19902"/>
                  <a:pt x="7177" y="19957"/>
                  <a:pt x="7182" y="20224"/>
                </a:cubicBezTo>
                <a:cubicBezTo>
                  <a:pt x="7184" y="20389"/>
                  <a:pt x="7218" y="20555"/>
                  <a:pt x="7254" y="20594"/>
                </a:cubicBezTo>
                <a:cubicBezTo>
                  <a:pt x="7428" y="20774"/>
                  <a:pt x="7873" y="20588"/>
                  <a:pt x="7939" y="20308"/>
                </a:cubicBezTo>
                <a:cubicBezTo>
                  <a:pt x="8005" y="20027"/>
                  <a:pt x="7968" y="19664"/>
                  <a:pt x="7851" y="19459"/>
                </a:cubicBezTo>
                <a:cubicBezTo>
                  <a:pt x="7719" y="19225"/>
                  <a:pt x="7599" y="19197"/>
                  <a:pt x="7462" y="19367"/>
                </a:cubicBezTo>
                <a:cubicBezTo>
                  <a:pt x="7316" y="19547"/>
                  <a:pt x="7235" y="19511"/>
                  <a:pt x="7035" y="19177"/>
                </a:cubicBezTo>
                <a:lnTo>
                  <a:pt x="6850" y="18864"/>
                </a:lnTo>
                <a:lnTo>
                  <a:pt x="6979" y="18768"/>
                </a:lnTo>
                <a:cubicBezTo>
                  <a:pt x="7085" y="18689"/>
                  <a:pt x="7136" y="18697"/>
                  <a:pt x="7276" y="18806"/>
                </a:cubicBezTo>
                <a:cubicBezTo>
                  <a:pt x="7596" y="19055"/>
                  <a:pt x="7921" y="18921"/>
                  <a:pt x="8019" y="18497"/>
                </a:cubicBezTo>
                <a:cubicBezTo>
                  <a:pt x="8081" y="18230"/>
                  <a:pt x="7991" y="17949"/>
                  <a:pt x="7793" y="17795"/>
                </a:cubicBezTo>
                <a:cubicBezTo>
                  <a:pt x="7569" y="17621"/>
                  <a:pt x="7363" y="17705"/>
                  <a:pt x="7247" y="18017"/>
                </a:cubicBezTo>
                <a:cubicBezTo>
                  <a:pt x="7175" y="18211"/>
                  <a:pt x="7096" y="18289"/>
                  <a:pt x="6867" y="18392"/>
                </a:cubicBezTo>
                <a:cubicBezTo>
                  <a:pt x="6708" y="18463"/>
                  <a:pt x="6566" y="18503"/>
                  <a:pt x="6552" y="18481"/>
                </a:cubicBezTo>
                <a:cubicBezTo>
                  <a:pt x="6488" y="18375"/>
                  <a:pt x="6532" y="17608"/>
                  <a:pt x="6612" y="17454"/>
                </a:cubicBezTo>
                <a:cubicBezTo>
                  <a:pt x="6760" y="17168"/>
                  <a:pt x="7409" y="17235"/>
                  <a:pt x="8699" y="17666"/>
                </a:cubicBezTo>
                <a:cubicBezTo>
                  <a:pt x="9091" y="17797"/>
                  <a:pt x="9117" y="17797"/>
                  <a:pt x="9137" y="17671"/>
                </a:cubicBezTo>
                <a:cubicBezTo>
                  <a:pt x="9149" y="17597"/>
                  <a:pt x="9232" y="17474"/>
                  <a:pt x="9321" y="17399"/>
                </a:cubicBezTo>
                <a:cubicBezTo>
                  <a:pt x="9410" y="17325"/>
                  <a:pt x="9644" y="17065"/>
                  <a:pt x="9843" y="16822"/>
                </a:cubicBezTo>
                <a:cubicBezTo>
                  <a:pt x="10249" y="16324"/>
                  <a:pt x="10608" y="15940"/>
                  <a:pt x="11404" y="15144"/>
                </a:cubicBezTo>
                <a:cubicBezTo>
                  <a:pt x="11457" y="15091"/>
                  <a:pt x="11512" y="15021"/>
                  <a:pt x="11528" y="14986"/>
                </a:cubicBezTo>
                <a:cubicBezTo>
                  <a:pt x="11543" y="14952"/>
                  <a:pt x="11546" y="14288"/>
                  <a:pt x="11533" y="13512"/>
                </a:cubicBezTo>
                <a:cubicBezTo>
                  <a:pt x="11509" y="11968"/>
                  <a:pt x="11510" y="11963"/>
                  <a:pt x="11788" y="12087"/>
                </a:cubicBezTo>
                <a:lnTo>
                  <a:pt x="11933" y="12151"/>
                </a:lnTo>
                <a:lnTo>
                  <a:pt x="11964" y="13166"/>
                </a:lnTo>
                <a:cubicBezTo>
                  <a:pt x="11981" y="13725"/>
                  <a:pt x="12011" y="15111"/>
                  <a:pt x="12031" y="16245"/>
                </a:cubicBezTo>
                <a:cubicBezTo>
                  <a:pt x="12064" y="18106"/>
                  <a:pt x="12075" y="18308"/>
                  <a:pt x="12149" y="18308"/>
                </a:cubicBezTo>
                <a:cubicBezTo>
                  <a:pt x="12193" y="18308"/>
                  <a:pt x="12811" y="18398"/>
                  <a:pt x="13521" y="18507"/>
                </a:cubicBezTo>
                <a:cubicBezTo>
                  <a:pt x="15016" y="18738"/>
                  <a:pt x="15602" y="18869"/>
                  <a:pt x="16317" y="19136"/>
                </a:cubicBezTo>
                <a:cubicBezTo>
                  <a:pt x="16377" y="19158"/>
                  <a:pt x="16447" y="19255"/>
                  <a:pt x="16470" y="19351"/>
                </a:cubicBezTo>
                <a:cubicBezTo>
                  <a:pt x="16514" y="19536"/>
                  <a:pt x="16521" y="19523"/>
                  <a:pt x="16595" y="19116"/>
                </a:cubicBezTo>
                <a:cubicBezTo>
                  <a:pt x="16630" y="18922"/>
                  <a:pt x="18199" y="17105"/>
                  <a:pt x="19557" y="15686"/>
                </a:cubicBezTo>
                <a:cubicBezTo>
                  <a:pt x="19841" y="15389"/>
                  <a:pt x="20063" y="15119"/>
                  <a:pt x="20050" y="15086"/>
                </a:cubicBezTo>
                <a:cubicBezTo>
                  <a:pt x="20037" y="15052"/>
                  <a:pt x="20058" y="14906"/>
                  <a:pt x="20094" y="14761"/>
                </a:cubicBezTo>
                <a:cubicBezTo>
                  <a:pt x="20131" y="14616"/>
                  <a:pt x="20198" y="14124"/>
                  <a:pt x="20242" y="13670"/>
                </a:cubicBezTo>
                <a:cubicBezTo>
                  <a:pt x="20287" y="13217"/>
                  <a:pt x="20383" y="12333"/>
                  <a:pt x="20458" y="11707"/>
                </a:cubicBezTo>
                <a:cubicBezTo>
                  <a:pt x="20533" y="11080"/>
                  <a:pt x="20609" y="10418"/>
                  <a:pt x="20627" y="10235"/>
                </a:cubicBezTo>
                <a:cubicBezTo>
                  <a:pt x="20658" y="9924"/>
                  <a:pt x="20679" y="9886"/>
                  <a:pt x="20955" y="9647"/>
                </a:cubicBezTo>
                <a:cubicBezTo>
                  <a:pt x="21166" y="9464"/>
                  <a:pt x="21279" y="9306"/>
                  <a:pt x="21346" y="9102"/>
                </a:cubicBezTo>
                <a:cubicBezTo>
                  <a:pt x="21499" y="8633"/>
                  <a:pt x="21445" y="8596"/>
                  <a:pt x="20568" y="8542"/>
                </a:cubicBezTo>
                <a:cubicBezTo>
                  <a:pt x="20062" y="8512"/>
                  <a:pt x="19731" y="8453"/>
                  <a:pt x="19570" y="8367"/>
                </a:cubicBezTo>
                <a:cubicBezTo>
                  <a:pt x="19118" y="8123"/>
                  <a:pt x="18963" y="8101"/>
                  <a:pt x="18512" y="8221"/>
                </a:cubicBezTo>
                <a:cubicBezTo>
                  <a:pt x="18166" y="8313"/>
                  <a:pt x="17981" y="8320"/>
                  <a:pt x="17577" y="8253"/>
                </a:cubicBezTo>
                <a:cubicBezTo>
                  <a:pt x="17299" y="8207"/>
                  <a:pt x="16989" y="8162"/>
                  <a:pt x="16888" y="8152"/>
                </a:cubicBezTo>
                <a:cubicBezTo>
                  <a:pt x="16719" y="8135"/>
                  <a:pt x="16696" y="8105"/>
                  <a:pt x="16637" y="7823"/>
                </a:cubicBezTo>
                <a:cubicBezTo>
                  <a:pt x="16572" y="7512"/>
                  <a:pt x="16581" y="7387"/>
                  <a:pt x="16668" y="7387"/>
                </a:cubicBezTo>
                <a:cubicBezTo>
                  <a:pt x="16694" y="7387"/>
                  <a:pt x="16972" y="7228"/>
                  <a:pt x="17285" y="7037"/>
                </a:cubicBezTo>
                <a:cubicBezTo>
                  <a:pt x="17598" y="6845"/>
                  <a:pt x="17938" y="6664"/>
                  <a:pt x="18040" y="6634"/>
                </a:cubicBezTo>
                <a:cubicBezTo>
                  <a:pt x="18266" y="6567"/>
                  <a:pt x="18363" y="6455"/>
                  <a:pt x="18302" y="6334"/>
                </a:cubicBezTo>
                <a:cubicBezTo>
                  <a:pt x="18277" y="6285"/>
                  <a:pt x="18212" y="5716"/>
                  <a:pt x="18156" y="5068"/>
                </a:cubicBezTo>
                <a:cubicBezTo>
                  <a:pt x="17990" y="3123"/>
                  <a:pt x="17637" y="598"/>
                  <a:pt x="17510" y="449"/>
                </a:cubicBezTo>
                <a:cubicBezTo>
                  <a:pt x="17481" y="416"/>
                  <a:pt x="17370" y="406"/>
                  <a:pt x="17264" y="428"/>
                </a:cubicBezTo>
                <a:cubicBezTo>
                  <a:pt x="17159" y="450"/>
                  <a:pt x="16618" y="524"/>
                  <a:pt x="16063" y="591"/>
                </a:cubicBezTo>
                <a:cubicBezTo>
                  <a:pt x="14840" y="740"/>
                  <a:pt x="13865" y="995"/>
                  <a:pt x="13517" y="1257"/>
                </a:cubicBezTo>
                <a:cubicBezTo>
                  <a:pt x="13464" y="1297"/>
                  <a:pt x="13338" y="1384"/>
                  <a:pt x="13236" y="1451"/>
                </a:cubicBezTo>
                <a:cubicBezTo>
                  <a:pt x="13079" y="1553"/>
                  <a:pt x="13054" y="1598"/>
                  <a:pt x="13079" y="1747"/>
                </a:cubicBezTo>
                <a:cubicBezTo>
                  <a:pt x="13095" y="1845"/>
                  <a:pt x="13072" y="2092"/>
                  <a:pt x="13028" y="2298"/>
                </a:cubicBezTo>
                <a:cubicBezTo>
                  <a:pt x="12950" y="2657"/>
                  <a:pt x="12950" y="2699"/>
                  <a:pt x="13049" y="3359"/>
                </a:cubicBezTo>
                <a:cubicBezTo>
                  <a:pt x="13106" y="3738"/>
                  <a:pt x="13221" y="4665"/>
                  <a:pt x="13303" y="5421"/>
                </a:cubicBezTo>
                <a:cubicBezTo>
                  <a:pt x="13386" y="6177"/>
                  <a:pt x="13482" y="7000"/>
                  <a:pt x="13517" y="7248"/>
                </a:cubicBezTo>
                <a:cubicBezTo>
                  <a:pt x="13559" y="7547"/>
                  <a:pt x="13564" y="7714"/>
                  <a:pt x="13532" y="7747"/>
                </a:cubicBezTo>
                <a:cubicBezTo>
                  <a:pt x="13505" y="7774"/>
                  <a:pt x="13254" y="7776"/>
                  <a:pt x="12972" y="7749"/>
                </a:cubicBezTo>
                <a:cubicBezTo>
                  <a:pt x="12691" y="7722"/>
                  <a:pt x="12223" y="7695"/>
                  <a:pt x="11933" y="7688"/>
                </a:cubicBezTo>
                <a:cubicBezTo>
                  <a:pt x="11642" y="7682"/>
                  <a:pt x="11387" y="7661"/>
                  <a:pt x="11366" y="7642"/>
                </a:cubicBezTo>
                <a:cubicBezTo>
                  <a:pt x="11359" y="7635"/>
                  <a:pt x="11382" y="7578"/>
                  <a:pt x="11404" y="7523"/>
                </a:cubicBezTo>
                <a:cubicBezTo>
                  <a:pt x="11396" y="7481"/>
                  <a:pt x="11419" y="7432"/>
                  <a:pt x="11463" y="7392"/>
                </a:cubicBezTo>
                <a:cubicBezTo>
                  <a:pt x="11463" y="7392"/>
                  <a:pt x="11464" y="7392"/>
                  <a:pt x="11464" y="7392"/>
                </a:cubicBezTo>
                <a:cubicBezTo>
                  <a:pt x="11502" y="7314"/>
                  <a:pt x="11541" y="7234"/>
                  <a:pt x="11595" y="7138"/>
                </a:cubicBezTo>
                <a:cubicBezTo>
                  <a:pt x="11921" y="6562"/>
                  <a:pt x="12053" y="6159"/>
                  <a:pt x="12053" y="5732"/>
                </a:cubicBezTo>
                <a:cubicBezTo>
                  <a:pt x="12053" y="5317"/>
                  <a:pt x="11940" y="5009"/>
                  <a:pt x="11713" y="4801"/>
                </a:cubicBezTo>
                <a:cubicBezTo>
                  <a:pt x="11517" y="4621"/>
                  <a:pt x="11146" y="4577"/>
                  <a:pt x="11056" y="4725"/>
                </a:cubicBezTo>
                <a:cubicBezTo>
                  <a:pt x="10967" y="4870"/>
                  <a:pt x="10862" y="4437"/>
                  <a:pt x="10938" y="4238"/>
                </a:cubicBezTo>
                <a:cubicBezTo>
                  <a:pt x="11019" y="4024"/>
                  <a:pt x="11011" y="3906"/>
                  <a:pt x="10871" y="3361"/>
                </a:cubicBezTo>
                <a:cubicBezTo>
                  <a:pt x="10759" y="2925"/>
                  <a:pt x="10753" y="2867"/>
                  <a:pt x="10822" y="2784"/>
                </a:cubicBezTo>
                <a:cubicBezTo>
                  <a:pt x="10931" y="2655"/>
                  <a:pt x="10921" y="2584"/>
                  <a:pt x="10734" y="2138"/>
                </a:cubicBezTo>
                <a:cubicBezTo>
                  <a:pt x="10592" y="1801"/>
                  <a:pt x="10578" y="1728"/>
                  <a:pt x="10637" y="1648"/>
                </a:cubicBezTo>
                <a:cubicBezTo>
                  <a:pt x="10734" y="1515"/>
                  <a:pt x="10694" y="1444"/>
                  <a:pt x="10358" y="1167"/>
                </a:cubicBezTo>
                <a:lnTo>
                  <a:pt x="10063" y="923"/>
                </a:lnTo>
                <a:lnTo>
                  <a:pt x="10170" y="781"/>
                </a:lnTo>
                <a:cubicBezTo>
                  <a:pt x="10272" y="646"/>
                  <a:pt x="10273" y="632"/>
                  <a:pt x="10191" y="559"/>
                </a:cubicBezTo>
                <a:cubicBezTo>
                  <a:pt x="10143" y="517"/>
                  <a:pt x="9947" y="459"/>
                  <a:pt x="9756" y="428"/>
                </a:cubicBezTo>
                <a:cubicBezTo>
                  <a:pt x="9412" y="372"/>
                  <a:pt x="9286" y="280"/>
                  <a:pt x="9431" y="188"/>
                </a:cubicBezTo>
                <a:cubicBezTo>
                  <a:pt x="9527" y="128"/>
                  <a:pt x="9528" y="0"/>
                  <a:pt x="9432" y="0"/>
                </a:cubicBezTo>
                <a:close/>
                <a:moveTo>
                  <a:pt x="5861" y="4478"/>
                </a:moveTo>
                <a:lnTo>
                  <a:pt x="5911" y="4714"/>
                </a:lnTo>
                <a:cubicBezTo>
                  <a:pt x="5942" y="4861"/>
                  <a:pt x="5994" y="4950"/>
                  <a:pt x="6050" y="4950"/>
                </a:cubicBezTo>
                <a:cubicBezTo>
                  <a:pt x="6157" y="4950"/>
                  <a:pt x="6287" y="5237"/>
                  <a:pt x="6287" y="5472"/>
                </a:cubicBezTo>
                <a:cubicBezTo>
                  <a:pt x="6287" y="5756"/>
                  <a:pt x="6479" y="6485"/>
                  <a:pt x="6635" y="6793"/>
                </a:cubicBezTo>
                <a:cubicBezTo>
                  <a:pt x="6715" y="6952"/>
                  <a:pt x="6918" y="7224"/>
                  <a:pt x="7087" y="7399"/>
                </a:cubicBezTo>
                <a:cubicBezTo>
                  <a:pt x="7256" y="7574"/>
                  <a:pt x="7417" y="7784"/>
                  <a:pt x="7444" y="7868"/>
                </a:cubicBezTo>
                <a:cubicBezTo>
                  <a:pt x="7487" y="7998"/>
                  <a:pt x="7470" y="8035"/>
                  <a:pt x="7325" y="8134"/>
                </a:cubicBezTo>
                <a:cubicBezTo>
                  <a:pt x="7232" y="8198"/>
                  <a:pt x="7136" y="8251"/>
                  <a:pt x="7113" y="8251"/>
                </a:cubicBezTo>
                <a:cubicBezTo>
                  <a:pt x="7090" y="8251"/>
                  <a:pt x="6917" y="8428"/>
                  <a:pt x="6729" y="8644"/>
                </a:cubicBezTo>
                <a:cubicBezTo>
                  <a:pt x="6429" y="8988"/>
                  <a:pt x="6359" y="9035"/>
                  <a:pt x="6157" y="9029"/>
                </a:cubicBezTo>
                <a:cubicBezTo>
                  <a:pt x="5633" y="9013"/>
                  <a:pt x="4892" y="8546"/>
                  <a:pt x="4534" y="8006"/>
                </a:cubicBezTo>
                <a:cubicBezTo>
                  <a:pt x="4188" y="7485"/>
                  <a:pt x="4110" y="7172"/>
                  <a:pt x="4096" y="6245"/>
                </a:cubicBezTo>
                <a:cubicBezTo>
                  <a:pt x="4086" y="5552"/>
                  <a:pt x="4074" y="5448"/>
                  <a:pt x="3987" y="5353"/>
                </a:cubicBezTo>
                <a:cubicBezTo>
                  <a:pt x="3909" y="5269"/>
                  <a:pt x="3898" y="5216"/>
                  <a:pt x="3937" y="5098"/>
                </a:cubicBezTo>
                <a:cubicBezTo>
                  <a:pt x="3982" y="4960"/>
                  <a:pt x="3996" y="4958"/>
                  <a:pt x="4126" y="5068"/>
                </a:cubicBezTo>
                <a:cubicBezTo>
                  <a:pt x="4315" y="5228"/>
                  <a:pt x="4909" y="5222"/>
                  <a:pt x="5211" y="5057"/>
                </a:cubicBezTo>
                <a:cubicBezTo>
                  <a:pt x="5341" y="4986"/>
                  <a:pt x="5540" y="4827"/>
                  <a:pt x="5654" y="4704"/>
                </a:cubicBezTo>
                <a:lnTo>
                  <a:pt x="5861" y="447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Makes sense?</a:t>
            </a:r>
          </a:p>
        </p:txBody>
      </p:sp>
      <p:sp>
        <p:nvSpPr>
          <p:cNvPr id="409" name="Shape 409"/>
          <p:cNvSpPr/>
          <p:nvPr/>
        </p:nvSpPr>
        <p:spPr>
          <a:xfrm>
            <a:off x="4833937" y="10611379"/>
            <a:ext cx="5048149" cy="1146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r>
              <a:t>98,9% / 1,4 x</a:t>
            </a:r>
          </a:p>
        </p:txBody>
      </p:sp>
      <p:sp>
        <p:nvSpPr>
          <p:cNvPr id="410" name="Shape 410"/>
          <p:cNvSpPr/>
          <p:nvPr/>
        </p:nvSpPr>
        <p:spPr>
          <a:xfrm>
            <a:off x="14501914" y="10611379"/>
            <a:ext cx="5048149" cy="1146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r>
              <a:t>86,8% / 2,8 x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xfrm>
            <a:off x="2424707" y="4536281"/>
            <a:ext cx="19534586" cy="4643438"/>
          </a:xfrm>
          <a:prstGeom prst="rect">
            <a:avLst/>
          </a:prstGeom>
        </p:spPr>
        <p:txBody>
          <a:bodyPr/>
          <a:lstStyle/>
          <a:p>
            <a:pPr defTabSz="731162">
              <a:defRPr sz="9968"/>
            </a:pPr>
            <a:r>
              <a:t>Help with feature extraction - YES</a:t>
            </a:r>
          </a:p>
          <a:p>
            <a:pPr defTabSz="731162">
              <a:defRPr sz="9968"/>
            </a:pPr>
            <a:r>
              <a:t>Archaeological interpretation - NO</a:t>
            </a:r>
          </a:p>
        </p:txBody>
      </p:sp>
      <p:sp>
        <p:nvSpPr>
          <p:cNvPr id="413" name="Shape 413"/>
          <p:cNvSpPr/>
          <p:nvPr/>
        </p:nvSpPr>
        <p:spPr>
          <a:xfrm>
            <a:off x="0" y="508000"/>
            <a:ext cx="24384000" cy="196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>
              <a:defRPr sz="11200"/>
            </a:lvl1pPr>
          </a:lstStyle>
          <a:p>
            <a:r>
              <a:t>Semi-automated Feature Extraction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Europ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52413" y="6272219"/>
            <a:ext cx="12331587" cy="8955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Group 146"/>
          <p:cNvGrpSpPr/>
          <p:nvPr/>
        </p:nvGrpSpPr>
        <p:grpSpPr>
          <a:xfrm>
            <a:off x="-1616017" y="1847703"/>
            <a:ext cx="20227678" cy="11446198"/>
            <a:chOff x="0" y="0"/>
            <a:chExt cx="20227676" cy="11446197"/>
          </a:xfrm>
        </p:grpSpPr>
        <p:pic>
          <p:nvPicPr>
            <p:cNvPr id="141" name="SL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0"/>
              <a:ext cx="20227677" cy="114461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080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142" name="Shape 142"/>
            <p:cNvSpPr/>
            <p:nvPr/>
          </p:nvSpPr>
          <p:spPr>
            <a:xfrm>
              <a:off x="8160374" y="4345955"/>
              <a:ext cx="861053" cy="861053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hueOff val="243286"/>
                    <a:satOff val="19694"/>
                    <a:lumOff val="-1095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5646102" y="8014036"/>
              <a:ext cx="861053" cy="861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9298795" y="4145760"/>
              <a:ext cx="2832070" cy="1261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>
                  <a:solidFill>
                    <a:srgbClr val="941100"/>
                  </a:solidFill>
                </a:defRPr>
              </a:lvl1pPr>
            </a:lstStyle>
            <a:p>
              <a:r>
                <a:t>Visoko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6716648" y="7813841"/>
              <a:ext cx="3197432" cy="1261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>
                  <a:solidFill>
                    <a:srgbClr val="941100"/>
                  </a:solidFill>
                </a:defRPr>
              </a:lvl1pPr>
            </a:lstStyle>
            <a:p>
              <a:r>
                <a:t>Knežak</a:t>
              </a:r>
            </a:p>
          </p:txBody>
        </p:sp>
      </p:grpSp>
      <p:pic>
        <p:nvPicPr>
          <p:cNvPr id="147" name="Slo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37706" y="11045365"/>
            <a:ext cx="570791" cy="37303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18508496" y="10169740"/>
            <a:ext cx="3109176" cy="10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584200">
              <a:defRPr sz="61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Slovenia</a:t>
            </a:r>
          </a:p>
        </p:txBody>
      </p:sp>
      <p:pic>
        <p:nvPicPr>
          <p:cNvPr id="149" name="Screen Shot 2016-03-16 at 14.35.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29885">
            <a:off x="12380192" y="6240693"/>
            <a:ext cx="5859005" cy="4919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88" extrusionOk="0">
                <a:moveTo>
                  <a:pt x="17" y="3"/>
                </a:moveTo>
                <a:cubicBezTo>
                  <a:pt x="13" y="8"/>
                  <a:pt x="11" y="19"/>
                  <a:pt x="7" y="38"/>
                </a:cubicBezTo>
                <a:cubicBezTo>
                  <a:pt x="-5" y="105"/>
                  <a:pt x="-1" y="204"/>
                  <a:pt x="16" y="258"/>
                </a:cubicBezTo>
                <a:cubicBezTo>
                  <a:pt x="69" y="422"/>
                  <a:pt x="89" y="364"/>
                  <a:pt x="58" y="136"/>
                </a:cubicBezTo>
                <a:cubicBezTo>
                  <a:pt x="45" y="34"/>
                  <a:pt x="29" y="-12"/>
                  <a:pt x="17" y="3"/>
                </a:cubicBezTo>
                <a:close/>
                <a:moveTo>
                  <a:pt x="101" y="454"/>
                </a:moveTo>
                <a:lnTo>
                  <a:pt x="136" y="925"/>
                </a:lnTo>
                <a:cubicBezTo>
                  <a:pt x="263" y="2638"/>
                  <a:pt x="831" y="4883"/>
                  <a:pt x="1561" y="6553"/>
                </a:cubicBezTo>
                <a:cubicBezTo>
                  <a:pt x="2661" y="9073"/>
                  <a:pt x="4475" y="11382"/>
                  <a:pt x="6528" y="12872"/>
                </a:cubicBezTo>
                <a:cubicBezTo>
                  <a:pt x="7181" y="13345"/>
                  <a:pt x="8386" y="14033"/>
                  <a:pt x="8986" y="14274"/>
                </a:cubicBezTo>
                <a:cubicBezTo>
                  <a:pt x="10238" y="14776"/>
                  <a:pt x="11567" y="15089"/>
                  <a:pt x="12780" y="15167"/>
                </a:cubicBezTo>
                <a:lnTo>
                  <a:pt x="13541" y="15216"/>
                </a:lnTo>
                <a:lnTo>
                  <a:pt x="13556" y="18401"/>
                </a:lnTo>
                <a:lnTo>
                  <a:pt x="13570" y="21588"/>
                </a:lnTo>
                <a:lnTo>
                  <a:pt x="17583" y="16807"/>
                </a:lnTo>
                <a:lnTo>
                  <a:pt x="21595" y="12029"/>
                </a:lnTo>
                <a:lnTo>
                  <a:pt x="17596" y="7264"/>
                </a:lnTo>
                <a:lnTo>
                  <a:pt x="13596" y="2501"/>
                </a:lnTo>
                <a:lnTo>
                  <a:pt x="13569" y="5670"/>
                </a:lnTo>
                <a:lnTo>
                  <a:pt x="13541" y="8842"/>
                </a:lnTo>
                <a:lnTo>
                  <a:pt x="12611" y="8821"/>
                </a:lnTo>
                <a:cubicBezTo>
                  <a:pt x="10876" y="8782"/>
                  <a:pt x="8813" y="8377"/>
                  <a:pt x="7344" y="7788"/>
                </a:cubicBezTo>
                <a:cubicBezTo>
                  <a:pt x="5276" y="6958"/>
                  <a:pt x="3688" y="5852"/>
                  <a:pt x="2320" y="4286"/>
                </a:cubicBezTo>
                <a:cubicBezTo>
                  <a:pt x="1280" y="3096"/>
                  <a:pt x="704" y="2164"/>
                  <a:pt x="301" y="1024"/>
                </a:cubicBezTo>
                <a:lnTo>
                  <a:pt x="101" y="45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0" name="Shape 150"/>
          <p:cNvSpPr>
            <a:spLocks noGrp="1"/>
          </p:cNvSpPr>
          <p:nvPr>
            <p:ph type="title" idx="4294967295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Case Studies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</a:t>
            </a:r>
          </a:p>
        </p:txBody>
      </p:sp>
      <p:sp>
        <p:nvSpPr>
          <p:cNvPr id="153" name="Shape 153"/>
          <p:cNvSpPr/>
          <p:nvPr/>
        </p:nvSpPr>
        <p:spPr>
          <a:xfrm>
            <a:off x="16387232" y="6229011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16387232" y="397046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11303000" y="289712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Input DEM</a:t>
            </a:r>
          </a:p>
        </p:txBody>
      </p:sp>
      <p:sp>
        <p:nvSpPr>
          <p:cNvPr id="156" name="Shape 156"/>
          <p:cNvSpPr/>
          <p:nvPr/>
        </p:nvSpPr>
        <p:spPr>
          <a:xfrm>
            <a:off x="16387232" y="848252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6387232" y="10812395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1303000" y="1191789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Extracting features</a:t>
            </a:r>
          </a:p>
        </p:txBody>
      </p:sp>
      <p:sp>
        <p:nvSpPr>
          <p:cNvPr id="159" name="Shape 159"/>
          <p:cNvSpPr/>
          <p:nvPr/>
        </p:nvSpPr>
        <p:spPr>
          <a:xfrm>
            <a:off x="11303000" y="7425254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Binary values extraction</a:t>
            </a:r>
          </a:p>
        </p:txBody>
      </p:sp>
      <p:sp>
        <p:nvSpPr>
          <p:cNvPr id="160" name="Shape 160"/>
          <p:cNvSpPr/>
          <p:nvPr/>
        </p:nvSpPr>
        <p:spPr>
          <a:xfrm>
            <a:off x="11303000" y="9755120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Shape and size detection</a:t>
            </a:r>
          </a:p>
        </p:txBody>
      </p:sp>
      <p:sp>
        <p:nvSpPr>
          <p:cNvPr id="161" name="Shape 161"/>
          <p:cNvSpPr/>
          <p:nvPr/>
        </p:nvSpPr>
        <p:spPr>
          <a:xfrm>
            <a:off x="11303000" y="5152313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DEM analysis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16387232" y="6229011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16387232" y="397046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1303000" y="2897121"/>
            <a:ext cx="10160000" cy="105727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Input DEM</a:t>
            </a:r>
          </a:p>
        </p:txBody>
      </p:sp>
      <p:sp>
        <p:nvSpPr>
          <p:cNvPr id="166" name="Shape 166"/>
          <p:cNvSpPr/>
          <p:nvPr/>
        </p:nvSpPr>
        <p:spPr>
          <a:xfrm>
            <a:off x="16387232" y="848252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6387232" y="10812395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1303000" y="1191789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Extracting features</a:t>
            </a:r>
          </a:p>
        </p:txBody>
      </p:sp>
      <p:sp>
        <p:nvSpPr>
          <p:cNvPr id="169" name="Shape 169"/>
          <p:cNvSpPr/>
          <p:nvPr/>
        </p:nvSpPr>
        <p:spPr>
          <a:xfrm>
            <a:off x="11303000" y="7425254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Binary values extraction</a:t>
            </a:r>
          </a:p>
        </p:txBody>
      </p:sp>
      <p:sp>
        <p:nvSpPr>
          <p:cNvPr id="170" name="Shape 170"/>
          <p:cNvSpPr/>
          <p:nvPr/>
        </p:nvSpPr>
        <p:spPr>
          <a:xfrm>
            <a:off x="11303000" y="9755120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Shape and size detection</a:t>
            </a:r>
          </a:p>
        </p:txBody>
      </p:sp>
      <p:pic>
        <p:nvPicPr>
          <p:cNvPr id="17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2790907"/>
            <a:ext cx="1269703" cy="126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0042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1303000" y="5152313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DEM analysis</a:t>
            </a:r>
          </a:p>
        </p:txBody>
      </p:sp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16387232" y="6229011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16387232" y="397046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1303000" y="289712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Input DEM</a:t>
            </a:r>
          </a:p>
        </p:txBody>
      </p:sp>
      <p:sp>
        <p:nvSpPr>
          <p:cNvPr id="179" name="Shape 179"/>
          <p:cNvSpPr/>
          <p:nvPr/>
        </p:nvSpPr>
        <p:spPr>
          <a:xfrm>
            <a:off x="11303000" y="5152313"/>
            <a:ext cx="10160000" cy="105727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DEM analysis</a:t>
            </a:r>
          </a:p>
        </p:txBody>
      </p:sp>
      <p:sp>
        <p:nvSpPr>
          <p:cNvPr id="180" name="Shape 180"/>
          <p:cNvSpPr/>
          <p:nvPr/>
        </p:nvSpPr>
        <p:spPr>
          <a:xfrm>
            <a:off x="16387232" y="848252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16387232" y="10812395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11303000" y="1191789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Extracting features</a:t>
            </a:r>
          </a:p>
        </p:txBody>
      </p:sp>
      <p:sp>
        <p:nvSpPr>
          <p:cNvPr id="183" name="Shape 183"/>
          <p:cNvSpPr/>
          <p:nvPr/>
        </p:nvSpPr>
        <p:spPr>
          <a:xfrm>
            <a:off x="11303000" y="7425254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Binary values extraction</a:t>
            </a:r>
          </a:p>
        </p:txBody>
      </p:sp>
      <p:sp>
        <p:nvSpPr>
          <p:cNvPr id="184" name="Shape 184"/>
          <p:cNvSpPr/>
          <p:nvPr/>
        </p:nvSpPr>
        <p:spPr>
          <a:xfrm>
            <a:off x="11303000" y="9755120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Shape and size detection</a:t>
            </a:r>
          </a:p>
        </p:txBody>
      </p:sp>
      <p:pic>
        <p:nvPicPr>
          <p:cNvPr id="1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2790907"/>
            <a:ext cx="1269703" cy="126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5092848"/>
            <a:ext cx="1269703" cy="126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m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0432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16387232" y="6229011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6387232" y="397046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11303000" y="289712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Input DEM</a:t>
            </a:r>
          </a:p>
        </p:txBody>
      </p:sp>
      <p:sp>
        <p:nvSpPr>
          <p:cNvPr id="193" name="Shape 193"/>
          <p:cNvSpPr/>
          <p:nvPr/>
        </p:nvSpPr>
        <p:spPr>
          <a:xfrm>
            <a:off x="11303000" y="5152313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DEM analysis</a:t>
            </a:r>
          </a:p>
        </p:txBody>
      </p:sp>
      <p:sp>
        <p:nvSpPr>
          <p:cNvPr id="194" name="Shape 194"/>
          <p:cNvSpPr/>
          <p:nvPr/>
        </p:nvSpPr>
        <p:spPr>
          <a:xfrm>
            <a:off x="16387232" y="8482529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16387232" y="10812395"/>
            <a:ext cx="1" cy="108942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58420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11303000" y="11917891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Extracting features</a:t>
            </a:r>
          </a:p>
        </p:txBody>
      </p:sp>
      <p:sp>
        <p:nvSpPr>
          <p:cNvPr id="197" name="Shape 197"/>
          <p:cNvSpPr/>
          <p:nvPr/>
        </p:nvSpPr>
        <p:spPr>
          <a:xfrm>
            <a:off x="11303000" y="7425254"/>
            <a:ext cx="10160000" cy="105727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Binary values extraction</a:t>
            </a:r>
          </a:p>
        </p:txBody>
      </p:sp>
      <p:sp>
        <p:nvSpPr>
          <p:cNvPr id="198" name="Shape 198"/>
          <p:cNvSpPr/>
          <p:nvPr/>
        </p:nvSpPr>
        <p:spPr>
          <a:xfrm>
            <a:off x="11303000" y="9755120"/>
            <a:ext cx="10160000" cy="1057276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Shape and size detection</a:t>
            </a:r>
          </a:p>
        </p:txBody>
      </p:sp>
      <p:pic>
        <p:nvPicPr>
          <p:cNvPr id="1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2790907"/>
            <a:ext cx="1269703" cy="126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9097" y="5092848"/>
            <a:ext cx="1269703" cy="126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m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39268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4931" y="7318883"/>
            <a:ext cx="1417932" cy="127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289" y="0"/>
                </a:moveTo>
                <a:cubicBezTo>
                  <a:pt x="9740" y="12"/>
                  <a:pt x="8989" y="477"/>
                  <a:pt x="8657" y="1012"/>
                </a:cubicBezTo>
                <a:cubicBezTo>
                  <a:pt x="7929" y="2183"/>
                  <a:pt x="8436" y="3916"/>
                  <a:pt x="9630" y="4336"/>
                </a:cubicBezTo>
                <a:cubicBezTo>
                  <a:pt x="10943" y="4799"/>
                  <a:pt x="12248" y="3758"/>
                  <a:pt x="12242" y="2253"/>
                </a:cubicBezTo>
                <a:cubicBezTo>
                  <a:pt x="12237" y="1082"/>
                  <a:pt x="11282" y="-21"/>
                  <a:pt x="10289" y="0"/>
                </a:cubicBezTo>
                <a:close/>
                <a:moveTo>
                  <a:pt x="15911" y="2206"/>
                </a:moveTo>
                <a:cubicBezTo>
                  <a:pt x="13917" y="2197"/>
                  <a:pt x="13715" y="2214"/>
                  <a:pt x="13427" y="2408"/>
                </a:cubicBezTo>
                <a:cubicBezTo>
                  <a:pt x="12728" y="2878"/>
                  <a:pt x="10797" y="5957"/>
                  <a:pt x="10797" y="6602"/>
                </a:cubicBezTo>
                <a:cubicBezTo>
                  <a:pt x="10797" y="6953"/>
                  <a:pt x="11412" y="8394"/>
                  <a:pt x="12351" y="10250"/>
                </a:cubicBezTo>
                <a:cubicBezTo>
                  <a:pt x="12882" y="11301"/>
                  <a:pt x="13325" y="12199"/>
                  <a:pt x="13336" y="12246"/>
                </a:cubicBezTo>
                <a:cubicBezTo>
                  <a:pt x="13347" y="12294"/>
                  <a:pt x="12164" y="13415"/>
                  <a:pt x="10706" y="14741"/>
                </a:cubicBezTo>
                <a:lnTo>
                  <a:pt x="8052" y="17155"/>
                </a:lnTo>
                <a:lnTo>
                  <a:pt x="7726" y="16832"/>
                </a:lnTo>
                <a:cubicBezTo>
                  <a:pt x="7267" y="16383"/>
                  <a:pt x="6850" y="16211"/>
                  <a:pt x="6221" y="16211"/>
                </a:cubicBezTo>
                <a:cubicBezTo>
                  <a:pt x="5546" y="16211"/>
                  <a:pt x="5064" y="16467"/>
                  <a:pt x="4552" y="17115"/>
                </a:cubicBezTo>
                <a:cubicBezTo>
                  <a:pt x="4248" y="17500"/>
                  <a:pt x="4109" y="17607"/>
                  <a:pt x="3869" y="17607"/>
                </a:cubicBezTo>
                <a:cubicBezTo>
                  <a:pt x="3502" y="17607"/>
                  <a:pt x="2990" y="17832"/>
                  <a:pt x="2811" y="18072"/>
                </a:cubicBezTo>
                <a:cubicBezTo>
                  <a:pt x="2739" y="18169"/>
                  <a:pt x="2652" y="18497"/>
                  <a:pt x="2618" y="18808"/>
                </a:cubicBezTo>
                <a:cubicBezTo>
                  <a:pt x="2562" y="19311"/>
                  <a:pt x="2522" y="19396"/>
                  <a:pt x="2243" y="19543"/>
                </a:cubicBezTo>
                <a:cubicBezTo>
                  <a:pt x="2071" y="19633"/>
                  <a:pt x="1867" y="19803"/>
                  <a:pt x="1789" y="19927"/>
                </a:cubicBezTo>
                <a:cubicBezTo>
                  <a:pt x="1702" y="20066"/>
                  <a:pt x="1492" y="20185"/>
                  <a:pt x="1239" y="20230"/>
                </a:cubicBezTo>
                <a:cubicBezTo>
                  <a:pt x="925" y="20286"/>
                  <a:pt x="728" y="20415"/>
                  <a:pt x="411" y="20783"/>
                </a:cubicBezTo>
                <a:cubicBezTo>
                  <a:pt x="184" y="21047"/>
                  <a:pt x="0" y="21330"/>
                  <a:pt x="0" y="21417"/>
                </a:cubicBezTo>
                <a:cubicBezTo>
                  <a:pt x="0" y="21548"/>
                  <a:pt x="1744" y="21576"/>
                  <a:pt x="9624" y="21579"/>
                </a:cubicBezTo>
                <a:cubicBezTo>
                  <a:pt x="13548" y="21570"/>
                  <a:pt x="13440" y="21492"/>
                  <a:pt x="12895" y="20884"/>
                </a:cubicBezTo>
                <a:cubicBezTo>
                  <a:pt x="12613" y="20571"/>
                  <a:pt x="11801" y="20183"/>
                  <a:pt x="11420" y="20183"/>
                </a:cubicBezTo>
                <a:cubicBezTo>
                  <a:pt x="11354" y="20183"/>
                  <a:pt x="11209" y="19977"/>
                  <a:pt x="11099" y="19725"/>
                </a:cubicBezTo>
                <a:cubicBezTo>
                  <a:pt x="10903" y="19274"/>
                  <a:pt x="10482" y="18895"/>
                  <a:pt x="10180" y="18895"/>
                </a:cubicBezTo>
                <a:cubicBezTo>
                  <a:pt x="10096" y="18895"/>
                  <a:pt x="9935" y="18731"/>
                  <a:pt x="9818" y="18531"/>
                </a:cubicBezTo>
                <a:cubicBezTo>
                  <a:pt x="9700" y="18331"/>
                  <a:pt x="9412" y="18042"/>
                  <a:pt x="9177" y="17884"/>
                </a:cubicBezTo>
                <a:cubicBezTo>
                  <a:pt x="8942" y="17726"/>
                  <a:pt x="8785" y="17554"/>
                  <a:pt x="8832" y="17506"/>
                </a:cubicBezTo>
                <a:cubicBezTo>
                  <a:pt x="8959" y="17378"/>
                  <a:pt x="12516" y="14173"/>
                  <a:pt x="12985" y="13764"/>
                </a:cubicBezTo>
                <a:cubicBezTo>
                  <a:pt x="13207" y="13570"/>
                  <a:pt x="13413" y="13457"/>
                  <a:pt x="13445" y="13514"/>
                </a:cubicBezTo>
                <a:cubicBezTo>
                  <a:pt x="13476" y="13571"/>
                  <a:pt x="13404" y="13834"/>
                  <a:pt x="13288" y="14101"/>
                </a:cubicBezTo>
                <a:lnTo>
                  <a:pt x="13082" y="14586"/>
                </a:lnTo>
                <a:lnTo>
                  <a:pt x="13360" y="15321"/>
                </a:lnTo>
                <a:cubicBezTo>
                  <a:pt x="13927" y="16812"/>
                  <a:pt x="15837" y="20997"/>
                  <a:pt x="16081" y="21282"/>
                </a:cubicBezTo>
                <a:lnTo>
                  <a:pt x="16335" y="21579"/>
                </a:lnTo>
                <a:lnTo>
                  <a:pt x="16975" y="21579"/>
                </a:lnTo>
                <a:lnTo>
                  <a:pt x="17302" y="21336"/>
                </a:lnTo>
                <a:cubicBezTo>
                  <a:pt x="17656" y="21078"/>
                  <a:pt x="17840" y="20748"/>
                  <a:pt x="17840" y="20358"/>
                </a:cubicBezTo>
                <a:cubicBezTo>
                  <a:pt x="17840" y="20226"/>
                  <a:pt x="17338" y="18965"/>
                  <a:pt x="16727" y="17553"/>
                </a:cubicBezTo>
                <a:cubicBezTo>
                  <a:pt x="16116" y="16142"/>
                  <a:pt x="15625" y="14954"/>
                  <a:pt x="15639" y="14910"/>
                </a:cubicBezTo>
                <a:cubicBezTo>
                  <a:pt x="15711" y="14692"/>
                  <a:pt x="17971" y="11704"/>
                  <a:pt x="18021" y="11761"/>
                </a:cubicBezTo>
                <a:cubicBezTo>
                  <a:pt x="18053" y="11797"/>
                  <a:pt x="18082" y="12558"/>
                  <a:pt x="18082" y="13453"/>
                </a:cubicBezTo>
                <a:lnTo>
                  <a:pt x="18082" y="15078"/>
                </a:lnTo>
                <a:lnTo>
                  <a:pt x="18777" y="17971"/>
                </a:lnTo>
                <a:cubicBezTo>
                  <a:pt x="19161" y="19559"/>
                  <a:pt x="19524" y="20929"/>
                  <a:pt x="19587" y="21013"/>
                </a:cubicBezTo>
                <a:cubicBezTo>
                  <a:pt x="19821" y="21327"/>
                  <a:pt x="20472" y="21579"/>
                  <a:pt x="21038" y="21579"/>
                </a:cubicBezTo>
                <a:lnTo>
                  <a:pt x="21600" y="21579"/>
                </a:lnTo>
                <a:lnTo>
                  <a:pt x="21600" y="20743"/>
                </a:lnTo>
                <a:cubicBezTo>
                  <a:pt x="21600" y="20282"/>
                  <a:pt x="21558" y="19862"/>
                  <a:pt x="21509" y="19806"/>
                </a:cubicBezTo>
                <a:cubicBezTo>
                  <a:pt x="21461" y="19749"/>
                  <a:pt x="21194" y="18735"/>
                  <a:pt x="20917" y="17553"/>
                </a:cubicBezTo>
                <a:lnTo>
                  <a:pt x="20415" y="15402"/>
                </a:lnTo>
                <a:lnTo>
                  <a:pt x="20403" y="12246"/>
                </a:lnTo>
                <a:lnTo>
                  <a:pt x="20391" y="9097"/>
                </a:lnTo>
                <a:lnTo>
                  <a:pt x="19986" y="8720"/>
                </a:lnTo>
                <a:lnTo>
                  <a:pt x="19575" y="8342"/>
                </a:lnTo>
                <a:lnTo>
                  <a:pt x="19780" y="7951"/>
                </a:lnTo>
                <a:cubicBezTo>
                  <a:pt x="19896" y="7737"/>
                  <a:pt x="20223" y="7288"/>
                  <a:pt x="20506" y="6953"/>
                </a:cubicBezTo>
                <a:cubicBezTo>
                  <a:pt x="20788" y="6618"/>
                  <a:pt x="21020" y="6270"/>
                  <a:pt x="21020" y="6177"/>
                </a:cubicBezTo>
                <a:cubicBezTo>
                  <a:pt x="21020" y="5939"/>
                  <a:pt x="20670" y="5965"/>
                  <a:pt x="20282" y="6231"/>
                </a:cubicBezTo>
                <a:lnTo>
                  <a:pt x="19962" y="6454"/>
                </a:lnTo>
                <a:lnTo>
                  <a:pt x="19871" y="6204"/>
                </a:lnTo>
                <a:cubicBezTo>
                  <a:pt x="19819" y="6067"/>
                  <a:pt x="19662" y="5454"/>
                  <a:pt x="19526" y="4842"/>
                </a:cubicBezTo>
                <a:cubicBezTo>
                  <a:pt x="19391" y="4230"/>
                  <a:pt x="19186" y="3456"/>
                  <a:pt x="19067" y="3123"/>
                </a:cubicBezTo>
                <a:cubicBezTo>
                  <a:pt x="18759" y="2257"/>
                  <a:pt x="18620" y="2218"/>
                  <a:pt x="15911" y="2206"/>
                </a:cubicBezTo>
                <a:close/>
                <a:moveTo>
                  <a:pt x="16746" y="4687"/>
                </a:moveTo>
                <a:cubicBezTo>
                  <a:pt x="16850" y="4682"/>
                  <a:pt x="16982" y="4689"/>
                  <a:pt x="17114" y="4707"/>
                </a:cubicBezTo>
                <a:lnTo>
                  <a:pt x="17598" y="4775"/>
                </a:lnTo>
                <a:lnTo>
                  <a:pt x="17731" y="5395"/>
                </a:lnTo>
                <a:cubicBezTo>
                  <a:pt x="17812" y="5776"/>
                  <a:pt x="17827" y="6056"/>
                  <a:pt x="17773" y="6117"/>
                </a:cubicBezTo>
                <a:cubicBezTo>
                  <a:pt x="17719" y="6177"/>
                  <a:pt x="17443" y="5947"/>
                  <a:pt x="17066" y="5523"/>
                </a:cubicBezTo>
                <a:cubicBezTo>
                  <a:pt x="16687" y="5097"/>
                  <a:pt x="16483" y="4792"/>
                  <a:pt x="16540" y="4734"/>
                </a:cubicBezTo>
                <a:cubicBezTo>
                  <a:pt x="16566" y="4708"/>
                  <a:pt x="16641" y="4692"/>
                  <a:pt x="16746" y="4687"/>
                </a:cubicBezTo>
                <a:close/>
                <a:moveTo>
                  <a:pt x="14243" y="9003"/>
                </a:moveTo>
                <a:cubicBezTo>
                  <a:pt x="14255" y="8989"/>
                  <a:pt x="14290" y="8992"/>
                  <a:pt x="14346" y="9003"/>
                </a:cubicBezTo>
                <a:cubicBezTo>
                  <a:pt x="14735" y="9078"/>
                  <a:pt x="16028" y="9682"/>
                  <a:pt x="16075" y="9839"/>
                </a:cubicBezTo>
                <a:cubicBezTo>
                  <a:pt x="16115" y="9973"/>
                  <a:pt x="15071" y="10985"/>
                  <a:pt x="15011" y="10871"/>
                </a:cubicBezTo>
                <a:cubicBezTo>
                  <a:pt x="14535" y="9972"/>
                  <a:pt x="14171" y="9082"/>
                  <a:pt x="14243" y="90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0" y="508000"/>
            <a:ext cx="24384000" cy="1964671"/>
          </a:xfrm>
          <a:prstGeom prst="rect">
            <a:avLst/>
          </a:prstGeom>
        </p:spPr>
        <p:txBody>
          <a:bodyPr/>
          <a:lstStyle/>
          <a:p>
            <a:r>
              <a:t>Method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667</Words>
  <Application>Microsoft Macintosh PowerPoint</Application>
  <PresentationFormat>Custom</PresentationFormat>
  <Paragraphs>203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Gradient</vt:lpstr>
      <vt:lpstr>Two methods for semi-automated feature extraction from lidar-derived DEM designed for cairn-fields and burial mounds</vt:lpstr>
      <vt:lpstr>Methodological Considerations</vt:lpstr>
      <vt:lpstr>Methodological Considerations</vt:lpstr>
      <vt:lpstr>Suitable Types of Archaeological Features</vt:lpstr>
      <vt:lpstr>Case Studies</vt:lpstr>
      <vt:lpstr>Method</vt:lpstr>
      <vt:lpstr>Method</vt:lpstr>
      <vt:lpstr>Method</vt:lpstr>
      <vt:lpstr>Method</vt:lpstr>
      <vt:lpstr>Method</vt:lpstr>
      <vt:lpstr>Method</vt:lpstr>
      <vt:lpstr>PowerPoint Presentation</vt:lpstr>
      <vt:lpstr>Method</vt:lpstr>
      <vt:lpstr>Peakedness</vt:lpstr>
      <vt:lpstr>PowerPoint Presentation</vt:lpstr>
      <vt:lpstr>PowerPoint Presentation</vt:lpstr>
      <vt:lpstr>Elevation Residuals</vt:lpstr>
      <vt:lpstr>Elevation Residuals</vt:lpstr>
      <vt:lpstr>Deviation from mean elevation (DEV) </vt:lpstr>
      <vt:lpstr>Quadratic Approximation</vt:lpstr>
      <vt:lpstr>Elevation Residuals</vt:lpstr>
      <vt:lpstr>PowerPoint Presentation</vt:lpstr>
      <vt:lpstr>Case Studies</vt:lpstr>
      <vt:lpstr>1st Case Study: Visoko</vt:lpstr>
      <vt:lpstr>1st</vt:lpstr>
      <vt:lpstr>1st</vt:lpstr>
      <vt:lpstr>1st</vt:lpstr>
      <vt:lpstr>1st</vt:lpstr>
      <vt:lpstr>1st</vt:lpstr>
      <vt:lpstr>1st</vt:lpstr>
      <vt:lpstr>1st</vt:lpstr>
      <vt:lpstr>Results: 1st Case Study</vt:lpstr>
      <vt:lpstr>Case Studies</vt:lpstr>
      <vt:lpstr>2nd Case Study: Knežak</vt:lpstr>
      <vt:lpstr>2nd</vt:lpstr>
      <vt:lpstr>PowerPoint Presentation</vt:lpstr>
      <vt:lpstr>Results: 2nd Case Study</vt:lpstr>
      <vt:lpstr>Take-Home Message</vt:lpstr>
      <vt:lpstr>Workflow (cca. 500 cairns)</vt:lpstr>
      <vt:lpstr>TOTAL: 2 ¼ hours*</vt:lpstr>
      <vt:lpstr>Makes sense?</vt:lpstr>
      <vt:lpstr>Help with feature extraction - YES Archaeological interpretation - 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methods for semi-automated feature extraction from lidar-derived DEM designed for cairn-fields and burial mounds</dc:title>
  <cp:lastModifiedBy>Carol Usher</cp:lastModifiedBy>
  <cp:revision>7</cp:revision>
  <dcterms:modified xsi:type="dcterms:W3CDTF">2016-08-08T13:30:35Z</dcterms:modified>
</cp:coreProperties>
</file>